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6" r:id="rId3"/>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embeddedFontLst>
    <p:embeddedFont>
      <p:font typeface="Libre Baskerville"/>
      <p:regular r:id="rId20"/>
      <p:bold r:id="rId21"/>
      <p:italic r:id="rId22"/>
    </p:embeddedFont>
    <p:embeddedFont>
      <p:font typeface="Source Sans Pr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LibreBaskerville-regular.fntdata"/><Relationship Id="rId22" Type="http://schemas.openxmlformats.org/officeDocument/2006/relationships/font" Target="fonts/LibreBaskerville-italic.fntdata"/><Relationship Id="rId21" Type="http://schemas.openxmlformats.org/officeDocument/2006/relationships/font" Target="fonts/LibreBaskerville-bold.fntdata"/><Relationship Id="rId24" Type="http://schemas.openxmlformats.org/officeDocument/2006/relationships/font" Target="fonts/SourceSansPro-bold.fntdata"/><Relationship Id="rId23" Type="http://schemas.openxmlformats.org/officeDocument/2006/relationships/font" Target="fonts/SourceSansPro-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SourceSansPro-boldItalic.fntdata"/><Relationship Id="rId25" Type="http://schemas.openxmlformats.org/officeDocument/2006/relationships/font" Target="fonts/SourceSansPr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0" y="8685210"/>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46" name="Shape 14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47" name="Shape 147"/>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48" name="Shape 148"/>
          <p:cNvSpPr txBox="1"/>
          <p:nvPr/>
        </p:nvSpPr>
        <p:spPr>
          <a:xfrm>
            <a:off x="0" y="0"/>
            <a:ext cx="2971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09" name="Shape 2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15" name="Shape 2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21" name="Shape 2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33" name="Shape 23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34" name="Shape 234"/>
          <p:cNvSpPr txBox="1"/>
          <p:nvPr>
            <p:ph idx="12" type="sldNum"/>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57" name="Shape 2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54" name="Shape 1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65" name="Shape 1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71" name="Shape 1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77" name="Shape 1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83" name="Shape 1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02" name="Shape 2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7" name="Shape 17"/>
        <p:cNvGrpSpPr/>
        <p:nvPr/>
      </p:nvGrpSpPr>
      <p:grpSpPr>
        <a:xfrm>
          <a:off x="0" y="0"/>
          <a:ext cx="0" cy="0"/>
          <a:chOff x="0" y="0"/>
          <a:chExt cx="0" cy="0"/>
        </a:xfrm>
      </p:grpSpPr>
      <p:sp>
        <p:nvSpPr>
          <p:cNvPr id="18" name="Shape 18"/>
          <p:cNvSpPr/>
          <p:nvPr/>
        </p:nvSpPr>
        <p:spPr>
          <a:xfrm>
            <a:off x="304800" y="329184"/>
            <a:ext cx="8532054" cy="6196819"/>
          </a:xfrm>
          <a:prstGeom prst="roundRect">
            <a:avLst>
              <a:gd fmla="val 2081" name="adj"/>
            </a:avLst>
          </a:prstGeom>
          <a:gradFill>
            <a:gsLst>
              <a:gs pos="0">
                <a:srgbClr val="FFFFFF"/>
              </a:gs>
              <a:gs pos="98000">
                <a:srgbClr val="FFFFFF"/>
              </a:gs>
              <a:gs pos="99055">
                <a:srgbClr val="F6F6F6"/>
              </a:gs>
              <a:gs pos="100000">
                <a:srgbClr val="D8D8D8"/>
              </a:gs>
            </a:gsLst>
            <a:lin ang="5400000" scaled="0"/>
          </a:gradFill>
          <a:ln cap="rnd" cmpd="sng" w="9525">
            <a:solidFill>
              <a:srgbClr val="A2A0A0"/>
            </a:solidFill>
            <a:prstDash val="solid"/>
            <a:round/>
            <a:headEnd len="med" w="med" type="none"/>
            <a:tailEnd len="med" w="med" type="none"/>
          </a:ln>
          <a:effectLst>
            <a:outerShdw blurRad="76200" rotWithShape="0" algn="tl" dir="5400000" dist="50800">
              <a:srgbClr val="000000">
                <a:alpha val="24705"/>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19" name="Shape 19"/>
          <p:cNvSpPr/>
          <p:nvPr/>
        </p:nvSpPr>
        <p:spPr>
          <a:xfrm>
            <a:off x="418595" y="434162"/>
            <a:ext cx="8306809" cy="3108959"/>
          </a:xfrm>
          <a:prstGeom prst="roundRect">
            <a:avLst>
              <a:gd fmla="val 4578" name="adj"/>
            </a:avLst>
          </a:prstGeom>
          <a:gradFill>
            <a:gsLst>
              <a:gs pos="0">
                <a:schemeClr val="lt1"/>
              </a:gs>
              <a:gs pos="55000">
                <a:srgbClr val="DFDFDF"/>
              </a:gs>
              <a:gs pos="100000">
                <a:srgbClr val="9E9E9E"/>
              </a:gs>
            </a:gsLst>
            <a:path path="circle">
              <a:fillToRect b="50%" l="50%" r="50%" t="50%"/>
            </a:path>
            <a:tileRect/>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0" name="Shape 20"/>
          <p:cNvSpPr txBox="1"/>
          <p:nvPr>
            <p:ph type="ctrTitle"/>
          </p:nvPr>
        </p:nvSpPr>
        <p:spPr>
          <a:xfrm>
            <a:off x="722375" y="1820206"/>
            <a:ext cx="7772400" cy="1828800"/>
          </a:xfrm>
          <a:prstGeom prst="rect">
            <a:avLst/>
          </a:prstGeom>
          <a:noFill/>
          <a:ln>
            <a:noFill/>
          </a:ln>
        </p:spPr>
        <p:txBody>
          <a:bodyPr anchorCtr="0" anchor="b" bIns="91425" lIns="91425" rIns="91425" tIns="91425"/>
          <a:lstStyle>
            <a:lvl1pPr indent="0" lvl="0" marL="0" marR="0" rtl="0" algn="r">
              <a:spcBef>
                <a:spcPts val="0"/>
              </a:spcBef>
              <a:buClr>
                <a:srgbClr val="FF8C3C"/>
              </a:buClr>
              <a:buFont typeface="Verdana"/>
              <a:buNone/>
              <a:defRPr b="1" i="0" sz="4500" u="none" cap="none" strike="noStrike">
                <a:solidFill>
                  <a:srgbClr val="FF8C3C"/>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1" name="Shape 21"/>
          <p:cNvSpPr txBox="1"/>
          <p:nvPr>
            <p:ph idx="1" type="subTitle"/>
          </p:nvPr>
        </p:nvSpPr>
        <p:spPr>
          <a:xfrm>
            <a:off x="722375" y="3685032"/>
            <a:ext cx="7772400" cy="914400"/>
          </a:xfrm>
          <a:prstGeom prst="rect">
            <a:avLst/>
          </a:prstGeom>
          <a:noFill/>
          <a:ln>
            <a:noFill/>
          </a:ln>
        </p:spPr>
        <p:txBody>
          <a:bodyPr anchorCtr="0" anchor="t" bIns="91425" lIns="91425" rIns="91425" tIns="91425"/>
          <a:lstStyle>
            <a:lvl1pPr indent="-11176" lvl="0" marL="36576" marR="0" rtl="0" algn="r">
              <a:spcBef>
                <a:spcPts val="0"/>
              </a:spcBef>
              <a:buClr>
                <a:schemeClr val="accent1"/>
              </a:buClr>
              <a:buFont typeface="Noto Sans Symbols"/>
              <a:buNone/>
              <a:defRPr b="0" i="0" sz="2000" u="none" cap="none" strike="noStrike">
                <a:solidFill>
                  <a:srgbClr val="78766F"/>
                </a:solidFill>
                <a:latin typeface="Verdana"/>
                <a:ea typeface="Verdana"/>
                <a:cs typeface="Verdana"/>
                <a:sym typeface="Verdana"/>
              </a:defRPr>
            </a:lvl1pPr>
            <a:lvl2pPr indent="0" lvl="1" marL="457200" marR="0" rtl="0" algn="ctr">
              <a:spcBef>
                <a:spcPts val="250"/>
              </a:spcBef>
              <a:buClr>
                <a:schemeClr val="accent1"/>
              </a:buClr>
              <a:buFont typeface="Verdana"/>
              <a:buNone/>
              <a:defRPr b="0" i="0" sz="2400" u="none" cap="none" strike="noStrike">
                <a:solidFill>
                  <a:schemeClr val="dk1"/>
                </a:solidFill>
                <a:latin typeface="Verdana"/>
                <a:ea typeface="Verdana"/>
                <a:cs typeface="Verdana"/>
                <a:sym typeface="Verdana"/>
              </a:defRPr>
            </a:lvl2pPr>
            <a:lvl3pPr indent="0" lvl="2" marL="914400" marR="0" rtl="0" algn="ctr">
              <a:spcBef>
                <a:spcPts val="250"/>
              </a:spcBef>
              <a:buClr>
                <a:srgbClr val="EF323E"/>
              </a:buClr>
              <a:buFont typeface="Noto Sans Symbols"/>
              <a:buNone/>
              <a:defRPr b="0" i="0" sz="2200" u="none" cap="none" strike="noStrike">
                <a:solidFill>
                  <a:schemeClr val="dk1"/>
                </a:solidFill>
                <a:latin typeface="Verdana"/>
                <a:ea typeface="Verdana"/>
                <a:cs typeface="Verdana"/>
                <a:sym typeface="Verdana"/>
              </a:defRPr>
            </a:lvl3pPr>
            <a:lvl4pPr indent="0" lvl="3" marL="1371600" marR="0" rtl="0" algn="ctr">
              <a:spcBef>
                <a:spcPts val="230"/>
              </a:spcBef>
              <a:buClr>
                <a:srgbClr val="EF323E"/>
              </a:buClr>
              <a:buFont typeface="Verdana"/>
              <a:buNone/>
              <a:defRPr b="0" i="0" sz="1900" u="none" cap="none" strike="noStrike">
                <a:solidFill>
                  <a:schemeClr val="dk1"/>
                </a:solidFill>
                <a:latin typeface="Verdana"/>
                <a:ea typeface="Verdana"/>
                <a:cs typeface="Verdana"/>
                <a:sym typeface="Verdana"/>
              </a:defRPr>
            </a:lvl4pPr>
            <a:lvl5pPr indent="0" lvl="4" marL="1828800" marR="0" rtl="0" algn="ctr">
              <a:spcBef>
                <a:spcPts val="250"/>
              </a:spcBef>
              <a:buClr>
                <a:srgbClr val="4882BE"/>
              </a:buClr>
              <a:buFont typeface="Noto Sans Symbols"/>
              <a:buNone/>
              <a:defRPr b="0" i="0" sz="1800" u="none" cap="none" strike="noStrike">
                <a:solidFill>
                  <a:schemeClr val="dk1"/>
                </a:solidFill>
                <a:latin typeface="Verdana"/>
                <a:ea typeface="Verdana"/>
                <a:cs typeface="Verdana"/>
                <a:sym typeface="Verdana"/>
              </a:defRPr>
            </a:lvl5pPr>
            <a:lvl6pPr indent="0" lvl="5" marL="2286000" marR="0" rtl="0" algn="ctr">
              <a:spcBef>
                <a:spcPts val="250"/>
              </a:spcBef>
              <a:buClr>
                <a:srgbClr val="4882BE"/>
              </a:buClr>
              <a:buFont typeface="Verdana"/>
              <a:buNone/>
              <a:defRPr b="0" i="0" sz="1700" u="none" cap="none" strike="noStrike">
                <a:solidFill>
                  <a:schemeClr val="dk1"/>
                </a:solidFill>
                <a:latin typeface="Verdana"/>
                <a:ea typeface="Verdana"/>
                <a:cs typeface="Verdana"/>
                <a:sym typeface="Verdana"/>
              </a:defRPr>
            </a:lvl6pPr>
            <a:lvl7pPr indent="0" lvl="6" marL="2743200" marR="0" rtl="0" algn="ctr">
              <a:spcBef>
                <a:spcPts val="255"/>
              </a:spcBef>
              <a:buClr>
                <a:srgbClr val="4882BE"/>
              </a:buClr>
              <a:buFont typeface="Noto Sans Symbols"/>
              <a:buNone/>
              <a:defRPr b="0" i="0" sz="1500" u="none" cap="none" strike="noStrike">
                <a:solidFill>
                  <a:schemeClr val="dk1"/>
                </a:solidFill>
                <a:latin typeface="Verdana"/>
                <a:ea typeface="Verdana"/>
                <a:cs typeface="Verdana"/>
                <a:sym typeface="Verdana"/>
              </a:defRPr>
            </a:lvl7pPr>
            <a:lvl8pPr indent="0" lvl="7" marL="3200400" marR="0" rtl="0" algn="ctr">
              <a:spcBef>
                <a:spcPts val="257"/>
              </a:spcBef>
              <a:buClr>
                <a:srgbClr val="4882BE"/>
              </a:buClr>
              <a:buFont typeface="Verdana"/>
              <a:buNone/>
              <a:defRPr b="0" i="0" sz="1500" u="none" cap="none" strike="noStrike">
                <a:solidFill>
                  <a:schemeClr val="dk1"/>
                </a:solidFill>
                <a:latin typeface="Verdana"/>
                <a:ea typeface="Verdana"/>
                <a:cs typeface="Verdana"/>
                <a:sym typeface="Verdana"/>
              </a:defRPr>
            </a:lvl8pPr>
            <a:lvl9pPr indent="0" lvl="8" marL="3657600" marR="0" rtl="0" algn="ctr">
              <a:spcBef>
                <a:spcPts val="255"/>
              </a:spcBef>
              <a:buClr>
                <a:srgbClr val="4882BE"/>
              </a:buClr>
              <a:buFont typeface="Noto Sans Symbols"/>
              <a:buNone/>
              <a:defRPr b="0" i="0" sz="1500" u="none" cap="none" strike="noStrike">
                <a:solidFill>
                  <a:schemeClr val="dk1"/>
                </a:solidFill>
                <a:latin typeface="Verdana"/>
                <a:ea typeface="Verdana"/>
                <a:cs typeface="Verdana"/>
                <a:sym typeface="Verdana"/>
              </a:defRPr>
            </a:lvl9pPr>
          </a:lstStyle>
          <a:p/>
        </p:txBody>
      </p:sp>
      <p:sp>
        <p:nvSpPr>
          <p:cNvPr id="22" name="Shape 22"/>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3" name="Shape 23"/>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4" name="Shape 24"/>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81" name="Shape 81"/>
        <p:cNvGrpSpPr/>
        <p:nvPr/>
      </p:nvGrpSpPr>
      <p:grpSpPr>
        <a:xfrm>
          <a:off x="0" y="0"/>
          <a:ext cx="0" cy="0"/>
          <a:chOff x="0" y="0"/>
          <a:chExt cx="0" cy="0"/>
        </a:xfrm>
      </p:grpSpPr>
      <p:sp>
        <p:nvSpPr>
          <p:cNvPr id="82" name="Shape 82"/>
          <p:cNvSpPr txBox="1"/>
          <p:nvPr>
            <p:ph type="title"/>
          </p:nvPr>
        </p:nvSpPr>
        <p:spPr>
          <a:xfrm>
            <a:off x="502920" y="4983480"/>
            <a:ext cx="8183880" cy="1051560"/>
          </a:xfrm>
          <a:prstGeom prst="rect">
            <a:avLst/>
          </a:prstGeom>
          <a:noFill/>
          <a:ln>
            <a:noFill/>
          </a:ln>
        </p:spPr>
        <p:txBody>
          <a:bodyPr anchorCtr="0" anchor="b" bIns="91425" lIns="91425" rIns="91425" tIns="91425"/>
          <a:lstStyle>
            <a:lvl1pPr indent="0" lvl="0" marL="0" marR="0" rtl="0" algn="l">
              <a:spcBef>
                <a:spcPts val="0"/>
              </a:spcBef>
              <a:buClr>
                <a:srgbClr val="FF8C3C"/>
              </a:buClr>
              <a:buFont typeface="Verdana"/>
              <a:buNone/>
              <a:defRPr b="1" i="0" sz="3600" u="none" cap="none" strike="noStrike">
                <a:solidFill>
                  <a:srgbClr val="FF8C3C"/>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3" name="Shape 83"/>
          <p:cNvSpPr txBox="1"/>
          <p:nvPr>
            <p:ph idx="1" type="body"/>
          </p:nvPr>
        </p:nvSpPr>
        <p:spPr>
          <a:xfrm rot="5400000">
            <a:off x="2500883" y="-1467612"/>
            <a:ext cx="4187952" cy="8183880"/>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Verdana"/>
                <a:ea typeface="Verdana"/>
                <a:cs typeface="Verdana"/>
                <a:sym typeface="Verdana"/>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Verdana"/>
                <a:ea typeface="Verdana"/>
                <a:cs typeface="Verdana"/>
                <a:sym typeface="Verdana"/>
              </a:defRPr>
            </a:lvl2pPr>
            <a:lvl3pPr indent="-49783" lvl="2" marL="786384" marR="0" rtl="0" algn="l">
              <a:spcBef>
                <a:spcPts val="250"/>
              </a:spcBef>
              <a:buClr>
                <a:srgbClr val="EF323E"/>
              </a:buClr>
              <a:buSzPct val="100000"/>
              <a:buFont typeface="Noto Sans Symbols"/>
              <a:buChar char="⚫"/>
              <a:defRPr b="0" i="0" sz="2200" u="none" cap="none" strike="noStrike">
                <a:solidFill>
                  <a:schemeClr val="dk1"/>
                </a:solidFill>
                <a:latin typeface="Verdana"/>
                <a:ea typeface="Verdana"/>
                <a:cs typeface="Verdana"/>
                <a:sym typeface="Verdana"/>
              </a:defRPr>
            </a:lvl3pPr>
            <a:lvl4pPr indent="-50800" lvl="3" marL="1024128" marR="0" rtl="0" algn="l">
              <a:spcBef>
                <a:spcPts val="230"/>
              </a:spcBef>
              <a:buClr>
                <a:srgbClr val="EF323E"/>
              </a:buClr>
              <a:buSzPct val="112000"/>
              <a:buFont typeface="Verdana"/>
              <a:buChar char="◦"/>
              <a:defRPr b="0" i="0" sz="1900" u="none" cap="none" strike="noStrike">
                <a:solidFill>
                  <a:schemeClr val="dk1"/>
                </a:solidFill>
                <a:latin typeface="Verdana"/>
                <a:ea typeface="Verdana"/>
                <a:cs typeface="Verdana"/>
                <a:sym typeface="Verdana"/>
              </a:defRPr>
            </a:lvl4pPr>
            <a:lvl5pPr indent="-73660" lvl="4" marL="1280160" marR="0" rtl="0" algn="l">
              <a:spcBef>
                <a:spcPts val="250"/>
              </a:spcBef>
              <a:buClr>
                <a:srgbClr val="4882BE"/>
              </a:buClr>
              <a:buSzPct val="100000"/>
              <a:buFont typeface="Noto Sans Symbols"/>
              <a:buChar char="⚫"/>
              <a:defRPr b="0" i="0" sz="18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84" name="Shape 84"/>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5" name="Shape 85"/>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6" name="Shape 86"/>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7" name="Shape 87"/>
        <p:cNvGrpSpPr/>
        <p:nvPr/>
      </p:nvGrpSpPr>
      <p:grpSpPr>
        <a:xfrm>
          <a:off x="0" y="0"/>
          <a:ext cx="0" cy="0"/>
          <a:chOff x="0" y="0"/>
          <a:chExt cx="0" cy="0"/>
        </a:xfrm>
      </p:grpSpPr>
      <p:sp>
        <p:nvSpPr>
          <p:cNvPr id="88" name="Shape 88"/>
          <p:cNvSpPr txBox="1"/>
          <p:nvPr>
            <p:ph type="title"/>
          </p:nvPr>
        </p:nvSpPr>
        <p:spPr>
          <a:xfrm rot="5400000">
            <a:off x="4991100" y="2171703"/>
            <a:ext cx="5257799" cy="1981199"/>
          </a:xfrm>
          <a:prstGeom prst="rect">
            <a:avLst/>
          </a:prstGeom>
          <a:noFill/>
          <a:ln>
            <a:noFill/>
          </a:ln>
        </p:spPr>
        <p:txBody>
          <a:bodyPr anchorCtr="0" anchor="b" bIns="91425" lIns="91425" rIns="91425" tIns="91425"/>
          <a:lstStyle>
            <a:lvl1pPr indent="0" lvl="0" marL="0" marR="0" rtl="0" algn="l">
              <a:spcBef>
                <a:spcPts val="0"/>
              </a:spcBef>
              <a:buClr>
                <a:srgbClr val="FF8C3C"/>
              </a:buClr>
              <a:buFont typeface="Verdana"/>
              <a:buNone/>
              <a:defRPr b="1" i="0" sz="3600" u="none" cap="none" strike="noStrike">
                <a:solidFill>
                  <a:srgbClr val="FF8C3C"/>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9" name="Shape 89"/>
          <p:cNvSpPr txBox="1"/>
          <p:nvPr>
            <p:ph idx="1" type="body"/>
          </p:nvPr>
        </p:nvSpPr>
        <p:spPr>
          <a:xfrm rot="5400000">
            <a:off x="876299" y="190502"/>
            <a:ext cx="5257800" cy="5943599"/>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Verdana"/>
                <a:ea typeface="Verdana"/>
                <a:cs typeface="Verdana"/>
                <a:sym typeface="Verdana"/>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Verdana"/>
                <a:ea typeface="Verdana"/>
                <a:cs typeface="Verdana"/>
                <a:sym typeface="Verdana"/>
              </a:defRPr>
            </a:lvl2pPr>
            <a:lvl3pPr indent="-49783" lvl="2" marL="786384" marR="0" rtl="0" algn="l">
              <a:spcBef>
                <a:spcPts val="250"/>
              </a:spcBef>
              <a:buClr>
                <a:srgbClr val="EF323E"/>
              </a:buClr>
              <a:buSzPct val="100000"/>
              <a:buFont typeface="Noto Sans Symbols"/>
              <a:buChar char="⚫"/>
              <a:defRPr b="0" i="0" sz="2200" u="none" cap="none" strike="noStrike">
                <a:solidFill>
                  <a:schemeClr val="dk1"/>
                </a:solidFill>
                <a:latin typeface="Verdana"/>
                <a:ea typeface="Verdana"/>
                <a:cs typeface="Verdana"/>
                <a:sym typeface="Verdana"/>
              </a:defRPr>
            </a:lvl3pPr>
            <a:lvl4pPr indent="-50800" lvl="3" marL="1024128" marR="0" rtl="0" algn="l">
              <a:spcBef>
                <a:spcPts val="230"/>
              </a:spcBef>
              <a:buClr>
                <a:srgbClr val="EF323E"/>
              </a:buClr>
              <a:buSzPct val="112000"/>
              <a:buFont typeface="Verdana"/>
              <a:buChar char="◦"/>
              <a:defRPr b="0" i="0" sz="1900" u="none" cap="none" strike="noStrike">
                <a:solidFill>
                  <a:schemeClr val="dk1"/>
                </a:solidFill>
                <a:latin typeface="Verdana"/>
                <a:ea typeface="Verdana"/>
                <a:cs typeface="Verdana"/>
                <a:sym typeface="Verdana"/>
              </a:defRPr>
            </a:lvl4pPr>
            <a:lvl5pPr indent="-73660" lvl="4" marL="1280160" marR="0" rtl="0" algn="l">
              <a:spcBef>
                <a:spcPts val="250"/>
              </a:spcBef>
              <a:buClr>
                <a:srgbClr val="4882BE"/>
              </a:buClr>
              <a:buSzPct val="100000"/>
              <a:buFont typeface="Noto Sans Symbols"/>
              <a:buChar char="⚫"/>
              <a:defRPr b="0" i="0" sz="18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90" name="Shape 90"/>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1" name="Shape 91"/>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2" name="Shape 92"/>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01" name="Shape 101"/>
        <p:cNvGrpSpPr/>
        <p:nvPr/>
      </p:nvGrpSpPr>
      <p:grpSpPr>
        <a:xfrm>
          <a:off x="0" y="0"/>
          <a:ext cx="0" cy="0"/>
          <a:chOff x="0" y="0"/>
          <a:chExt cx="0" cy="0"/>
        </a:xfrm>
      </p:grpSpPr>
      <p:sp>
        <p:nvSpPr>
          <p:cNvPr id="102" name="Shape 102"/>
          <p:cNvSpPr txBox="1"/>
          <p:nvPr>
            <p:ph type="title"/>
          </p:nvPr>
        </p:nvSpPr>
        <p:spPr>
          <a:xfrm>
            <a:off x="914400" y="274637"/>
            <a:ext cx="7772400" cy="11430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9pPr>
          </a:lstStyle>
          <a:p/>
        </p:txBody>
      </p:sp>
      <p:sp>
        <p:nvSpPr>
          <p:cNvPr id="103" name="Shape 103"/>
          <p:cNvSpPr txBox="1"/>
          <p:nvPr>
            <p:ph idx="1" type="body"/>
          </p:nvPr>
        </p:nvSpPr>
        <p:spPr>
          <a:xfrm>
            <a:off x="914400" y="1447800"/>
            <a:ext cx="3749040" cy="4572000"/>
          </a:xfrm>
          <a:prstGeom prst="rect">
            <a:avLst/>
          </a:prstGeom>
          <a:noFill/>
          <a:ln>
            <a:noFill/>
          </a:ln>
        </p:spPr>
        <p:txBody>
          <a:bodyPr anchorCtr="0" anchor="t" bIns="91425" lIns="91425" rIns="91425" tIns="91425"/>
          <a:lstStyle>
            <a:lvl1pPr indent="146684" lvl="0" marL="273050" marR="0" rtl="0" algn="l">
              <a:lnSpc>
                <a:spcPct val="100000"/>
              </a:lnSpc>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53352" lvl="1" marL="547688" marR="0" rtl="0" algn="l">
              <a:lnSpc>
                <a:spcPct val="100000"/>
              </a:lnSpc>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73025" lvl="2" marL="822325" marR="0" rtl="0" algn="l">
              <a:lnSpc>
                <a:spcPct val="100000"/>
              </a:lnSpc>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71437" lvl="3" marL="1096963" marR="0" rtl="0" algn="l">
              <a:lnSpc>
                <a:spcPct val="100000"/>
              </a:lnSpc>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52400" lvl="4" marL="1371600" marR="0" rtl="0" algn="l">
              <a:lnSpc>
                <a:spcPct val="100000"/>
              </a:lnSpc>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06679" lvl="5" marL="1645920" marR="0" rtl="0" algn="l">
              <a:lnSpc>
                <a:spcPct val="100000"/>
              </a:lnSpc>
              <a:spcBef>
                <a:spcPts val="370"/>
              </a:spcBef>
              <a:spcAft>
                <a:spcPts val="0"/>
              </a:spcAft>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1760" lvl="6" marL="1920240" marR="0" rtl="0" algn="l">
              <a:lnSpc>
                <a:spcPct val="100000"/>
              </a:lnSpc>
              <a:spcBef>
                <a:spcPts val="370"/>
              </a:spcBef>
              <a:spcAft>
                <a:spcPts val="0"/>
              </a:spcAft>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04139" lvl="7" marL="2194560" marR="0" rtl="0" algn="l">
              <a:lnSpc>
                <a:spcPct val="100000"/>
              </a:lnSpc>
              <a:spcBef>
                <a:spcPts val="370"/>
              </a:spcBef>
              <a:spcAft>
                <a:spcPts val="0"/>
              </a:spcAft>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09220" lvl="8" marL="2468880" marR="0" rtl="0" algn="l">
              <a:lnSpc>
                <a:spcPct val="100000"/>
              </a:lnSpc>
              <a:spcBef>
                <a:spcPts val="370"/>
              </a:spcBef>
              <a:spcAft>
                <a:spcPts val="0"/>
              </a:spcAft>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04" name="Shape 104"/>
          <p:cNvSpPr txBox="1"/>
          <p:nvPr>
            <p:ph idx="2" type="body"/>
          </p:nvPr>
        </p:nvSpPr>
        <p:spPr>
          <a:xfrm>
            <a:off x="4933950" y="1447800"/>
            <a:ext cx="3749040" cy="4572000"/>
          </a:xfrm>
          <a:prstGeom prst="rect">
            <a:avLst/>
          </a:prstGeom>
          <a:noFill/>
          <a:ln>
            <a:noFill/>
          </a:ln>
        </p:spPr>
        <p:txBody>
          <a:bodyPr anchorCtr="0" anchor="t" bIns="91425" lIns="91425" rIns="91425" tIns="91425"/>
          <a:lstStyle>
            <a:lvl1pPr indent="146684" lvl="0" marL="273050" marR="0" rtl="0" algn="l">
              <a:lnSpc>
                <a:spcPct val="100000"/>
              </a:lnSpc>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53352" lvl="1" marL="547688" marR="0" rtl="0" algn="l">
              <a:lnSpc>
                <a:spcPct val="100000"/>
              </a:lnSpc>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73025" lvl="2" marL="822325" marR="0" rtl="0" algn="l">
              <a:lnSpc>
                <a:spcPct val="100000"/>
              </a:lnSpc>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71437" lvl="3" marL="1096963" marR="0" rtl="0" algn="l">
              <a:lnSpc>
                <a:spcPct val="100000"/>
              </a:lnSpc>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52400" lvl="4" marL="1371600" marR="0" rtl="0" algn="l">
              <a:lnSpc>
                <a:spcPct val="100000"/>
              </a:lnSpc>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06679" lvl="5" marL="1645920" marR="0" rtl="0" algn="l">
              <a:lnSpc>
                <a:spcPct val="100000"/>
              </a:lnSpc>
              <a:spcBef>
                <a:spcPts val="370"/>
              </a:spcBef>
              <a:spcAft>
                <a:spcPts val="0"/>
              </a:spcAft>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1760" lvl="6" marL="1920240" marR="0" rtl="0" algn="l">
              <a:lnSpc>
                <a:spcPct val="100000"/>
              </a:lnSpc>
              <a:spcBef>
                <a:spcPts val="370"/>
              </a:spcBef>
              <a:spcAft>
                <a:spcPts val="0"/>
              </a:spcAft>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04139" lvl="7" marL="2194560" marR="0" rtl="0" algn="l">
              <a:lnSpc>
                <a:spcPct val="100000"/>
              </a:lnSpc>
              <a:spcBef>
                <a:spcPts val="370"/>
              </a:spcBef>
              <a:spcAft>
                <a:spcPts val="0"/>
              </a:spcAft>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09220" lvl="8" marL="2468880" marR="0" rtl="0" algn="l">
              <a:lnSpc>
                <a:spcPct val="100000"/>
              </a:lnSpc>
              <a:spcBef>
                <a:spcPts val="370"/>
              </a:spcBef>
              <a:spcAft>
                <a:spcPts val="0"/>
              </a:spcAft>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05" name="Shape 105"/>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2"/>
              </a:buClr>
              <a:buFont typeface="Arial"/>
              <a:buNone/>
              <a:defRPr b="0" i="0" sz="1400" u="none" cap="none" strike="noStrike">
                <a:solidFill>
                  <a:schemeClr val="dk2"/>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06" name="Shape 106"/>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07" name="Shape 107"/>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08" name="Shape 108"/>
        <p:cNvGrpSpPr/>
        <p:nvPr/>
      </p:nvGrpSpPr>
      <p:grpSpPr>
        <a:xfrm>
          <a:off x="0" y="0"/>
          <a:ext cx="0" cy="0"/>
          <a:chOff x="0" y="0"/>
          <a:chExt cx="0" cy="0"/>
        </a:xfrm>
      </p:grpSpPr>
      <p:sp>
        <p:nvSpPr>
          <p:cNvPr id="109" name="Shape 109"/>
          <p:cNvSpPr txBox="1"/>
          <p:nvPr>
            <p:ph type="title"/>
          </p:nvPr>
        </p:nvSpPr>
        <p:spPr>
          <a:xfrm>
            <a:off x="914400" y="274637"/>
            <a:ext cx="7772400" cy="11430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9pPr>
          </a:lstStyle>
          <a:p/>
        </p:txBody>
      </p:sp>
      <p:sp>
        <p:nvSpPr>
          <p:cNvPr id="110" name="Shape 110"/>
          <p:cNvSpPr txBox="1"/>
          <p:nvPr>
            <p:ph idx="1" type="body"/>
          </p:nvPr>
        </p:nvSpPr>
        <p:spPr>
          <a:xfrm>
            <a:off x="914400" y="1447800"/>
            <a:ext cx="7772400" cy="4572000"/>
          </a:xfrm>
          <a:prstGeom prst="rect">
            <a:avLst/>
          </a:prstGeom>
          <a:noFill/>
          <a:ln>
            <a:noFill/>
          </a:ln>
        </p:spPr>
        <p:txBody>
          <a:bodyPr anchorCtr="0" anchor="t" bIns="91425" lIns="91425" rIns="91425" tIns="91425"/>
          <a:lstStyle>
            <a:lvl1pPr indent="146684" lvl="0" marL="273050" marR="0" rtl="0" algn="l">
              <a:lnSpc>
                <a:spcPct val="100000"/>
              </a:lnSpc>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53352" lvl="1" marL="547688" marR="0" rtl="0" algn="l">
              <a:lnSpc>
                <a:spcPct val="100000"/>
              </a:lnSpc>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73025" lvl="2" marL="822325" marR="0" rtl="0" algn="l">
              <a:lnSpc>
                <a:spcPct val="100000"/>
              </a:lnSpc>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71437" lvl="3" marL="1096963" marR="0" rtl="0" algn="l">
              <a:lnSpc>
                <a:spcPct val="100000"/>
              </a:lnSpc>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52400" lvl="4" marL="1371600" marR="0" rtl="0" algn="l">
              <a:lnSpc>
                <a:spcPct val="100000"/>
              </a:lnSpc>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06679" lvl="5" marL="1645920" marR="0" rtl="0" algn="l">
              <a:lnSpc>
                <a:spcPct val="100000"/>
              </a:lnSpc>
              <a:spcBef>
                <a:spcPts val="370"/>
              </a:spcBef>
              <a:spcAft>
                <a:spcPts val="0"/>
              </a:spcAft>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1760" lvl="6" marL="1920240" marR="0" rtl="0" algn="l">
              <a:lnSpc>
                <a:spcPct val="100000"/>
              </a:lnSpc>
              <a:spcBef>
                <a:spcPts val="370"/>
              </a:spcBef>
              <a:spcAft>
                <a:spcPts val="0"/>
              </a:spcAft>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04139" lvl="7" marL="2194560" marR="0" rtl="0" algn="l">
              <a:lnSpc>
                <a:spcPct val="100000"/>
              </a:lnSpc>
              <a:spcBef>
                <a:spcPts val="370"/>
              </a:spcBef>
              <a:spcAft>
                <a:spcPts val="0"/>
              </a:spcAft>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09220" lvl="8" marL="2468880" marR="0" rtl="0" algn="l">
              <a:lnSpc>
                <a:spcPct val="100000"/>
              </a:lnSpc>
              <a:spcBef>
                <a:spcPts val="370"/>
              </a:spcBef>
              <a:spcAft>
                <a:spcPts val="0"/>
              </a:spcAft>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11" name="Shape 111"/>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2"/>
              </a:buClr>
              <a:buFont typeface="Arial"/>
              <a:buNone/>
              <a:defRPr b="0" i="0" sz="1400" u="none" cap="none" strike="noStrike">
                <a:solidFill>
                  <a:schemeClr val="dk2"/>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12" name="Shape 112"/>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13" name="Shape 113"/>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14" name="Shape 114"/>
        <p:cNvGrpSpPr/>
        <p:nvPr/>
      </p:nvGrpSpPr>
      <p:grpSpPr>
        <a:xfrm>
          <a:off x="0" y="0"/>
          <a:ext cx="0" cy="0"/>
          <a:chOff x="0" y="0"/>
          <a:chExt cx="0" cy="0"/>
        </a:xfrm>
      </p:grpSpPr>
      <p:sp>
        <p:nvSpPr>
          <p:cNvPr id="115" name="Shape 115"/>
          <p:cNvSpPr txBox="1"/>
          <p:nvPr>
            <p:ph type="title"/>
          </p:nvPr>
        </p:nvSpPr>
        <p:spPr>
          <a:xfrm rot="5400000">
            <a:off x="4709477" y="2194563"/>
            <a:ext cx="5851525" cy="201168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9pPr>
          </a:lstStyle>
          <a:p/>
        </p:txBody>
      </p:sp>
      <p:sp>
        <p:nvSpPr>
          <p:cNvPr id="116" name="Shape 116"/>
          <p:cNvSpPr txBox="1"/>
          <p:nvPr>
            <p:ph idx="1" type="body"/>
          </p:nvPr>
        </p:nvSpPr>
        <p:spPr>
          <a:xfrm rot="5400000">
            <a:off x="769937" y="419102"/>
            <a:ext cx="5851525" cy="5562600"/>
          </a:xfrm>
          <a:prstGeom prst="rect">
            <a:avLst/>
          </a:prstGeom>
          <a:noFill/>
          <a:ln>
            <a:noFill/>
          </a:ln>
        </p:spPr>
        <p:txBody>
          <a:bodyPr anchorCtr="0" anchor="t" bIns="91425" lIns="91425" rIns="91425" tIns="91425"/>
          <a:lstStyle>
            <a:lvl1pPr indent="146684" lvl="0" marL="273050" marR="0" rtl="0" algn="l">
              <a:lnSpc>
                <a:spcPct val="100000"/>
              </a:lnSpc>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53352" lvl="1" marL="547688" marR="0" rtl="0" algn="l">
              <a:lnSpc>
                <a:spcPct val="100000"/>
              </a:lnSpc>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73025" lvl="2" marL="822325" marR="0" rtl="0" algn="l">
              <a:lnSpc>
                <a:spcPct val="100000"/>
              </a:lnSpc>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71437" lvl="3" marL="1096963" marR="0" rtl="0" algn="l">
              <a:lnSpc>
                <a:spcPct val="100000"/>
              </a:lnSpc>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52400" lvl="4" marL="1371600" marR="0" rtl="0" algn="l">
              <a:lnSpc>
                <a:spcPct val="100000"/>
              </a:lnSpc>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06679" lvl="5" marL="1645920" marR="0" rtl="0" algn="l">
              <a:lnSpc>
                <a:spcPct val="100000"/>
              </a:lnSpc>
              <a:spcBef>
                <a:spcPts val="370"/>
              </a:spcBef>
              <a:spcAft>
                <a:spcPts val="0"/>
              </a:spcAft>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1760" lvl="6" marL="1920240" marR="0" rtl="0" algn="l">
              <a:lnSpc>
                <a:spcPct val="100000"/>
              </a:lnSpc>
              <a:spcBef>
                <a:spcPts val="370"/>
              </a:spcBef>
              <a:spcAft>
                <a:spcPts val="0"/>
              </a:spcAft>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04139" lvl="7" marL="2194560" marR="0" rtl="0" algn="l">
              <a:lnSpc>
                <a:spcPct val="100000"/>
              </a:lnSpc>
              <a:spcBef>
                <a:spcPts val="370"/>
              </a:spcBef>
              <a:spcAft>
                <a:spcPts val="0"/>
              </a:spcAft>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09220" lvl="8" marL="2468880" marR="0" rtl="0" algn="l">
              <a:lnSpc>
                <a:spcPct val="100000"/>
              </a:lnSpc>
              <a:spcBef>
                <a:spcPts val="370"/>
              </a:spcBef>
              <a:spcAft>
                <a:spcPts val="0"/>
              </a:spcAft>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17" name="Shape 117"/>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2"/>
              </a:buClr>
              <a:buFont typeface="Arial"/>
              <a:buNone/>
              <a:defRPr b="0" i="0" sz="1400" u="none" cap="none" strike="noStrike">
                <a:solidFill>
                  <a:schemeClr val="dk2"/>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18" name="Shape 118"/>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19" name="Shape 119"/>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20" name="Shape 120"/>
        <p:cNvGrpSpPr/>
        <p:nvPr/>
      </p:nvGrpSpPr>
      <p:grpSpPr>
        <a:xfrm>
          <a:off x="0" y="0"/>
          <a:ext cx="0" cy="0"/>
          <a:chOff x="0" y="0"/>
          <a:chExt cx="0" cy="0"/>
        </a:xfrm>
      </p:grpSpPr>
      <p:sp>
        <p:nvSpPr>
          <p:cNvPr id="121" name="Shape 121"/>
          <p:cNvSpPr txBox="1"/>
          <p:nvPr>
            <p:ph type="title"/>
          </p:nvPr>
        </p:nvSpPr>
        <p:spPr>
          <a:xfrm>
            <a:off x="914400" y="274637"/>
            <a:ext cx="7772400" cy="11430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9pPr>
          </a:lstStyle>
          <a:p/>
        </p:txBody>
      </p:sp>
      <p:sp>
        <p:nvSpPr>
          <p:cNvPr id="122" name="Shape 122"/>
          <p:cNvSpPr txBox="1"/>
          <p:nvPr>
            <p:ph idx="1" type="body"/>
          </p:nvPr>
        </p:nvSpPr>
        <p:spPr>
          <a:xfrm rot="5400000">
            <a:off x="2514599" y="-152399"/>
            <a:ext cx="4572000" cy="7772400"/>
          </a:xfrm>
          <a:prstGeom prst="rect">
            <a:avLst/>
          </a:prstGeom>
          <a:noFill/>
          <a:ln>
            <a:noFill/>
          </a:ln>
        </p:spPr>
        <p:txBody>
          <a:bodyPr anchorCtr="0" anchor="t" bIns="91425" lIns="91425" rIns="91425" tIns="91425"/>
          <a:lstStyle>
            <a:lvl1pPr indent="146684" lvl="0" marL="273050" marR="0" rtl="0" algn="l">
              <a:lnSpc>
                <a:spcPct val="100000"/>
              </a:lnSpc>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53352" lvl="1" marL="547688" marR="0" rtl="0" algn="l">
              <a:lnSpc>
                <a:spcPct val="100000"/>
              </a:lnSpc>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73025" lvl="2" marL="822325" marR="0" rtl="0" algn="l">
              <a:lnSpc>
                <a:spcPct val="100000"/>
              </a:lnSpc>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71437" lvl="3" marL="1096963" marR="0" rtl="0" algn="l">
              <a:lnSpc>
                <a:spcPct val="100000"/>
              </a:lnSpc>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52400" lvl="4" marL="1371600" marR="0" rtl="0" algn="l">
              <a:lnSpc>
                <a:spcPct val="100000"/>
              </a:lnSpc>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06679" lvl="5" marL="1645920" marR="0" rtl="0" algn="l">
              <a:lnSpc>
                <a:spcPct val="100000"/>
              </a:lnSpc>
              <a:spcBef>
                <a:spcPts val="370"/>
              </a:spcBef>
              <a:spcAft>
                <a:spcPts val="0"/>
              </a:spcAft>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1760" lvl="6" marL="1920240" marR="0" rtl="0" algn="l">
              <a:lnSpc>
                <a:spcPct val="100000"/>
              </a:lnSpc>
              <a:spcBef>
                <a:spcPts val="370"/>
              </a:spcBef>
              <a:spcAft>
                <a:spcPts val="0"/>
              </a:spcAft>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04139" lvl="7" marL="2194560" marR="0" rtl="0" algn="l">
              <a:lnSpc>
                <a:spcPct val="100000"/>
              </a:lnSpc>
              <a:spcBef>
                <a:spcPts val="370"/>
              </a:spcBef>
              <a:spcAft>
                <a:spcPts val="0"/>
              </a:spcAft>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09220" lvl="8" marL="2468880" marR="0" rtl="0" algn="l">
              <a:lnSpc>
                <a:spcPct val="100000"/>
              </a:lnSpc>
              <a:spcBef>
                <a:spcPts val="370"/>
              </a:spcBef>
              <a:spcAft>
                <a:spcPts val="0"/>
              </a:spcAft>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23" name="Shape 123"/>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2"/>
              </a:buClr>
              <a:buFont typeface="Arial"/>
              <a:buNone/>
              <a:defRPr b="0" i="0" sz="1400" u="none" cap="none" strike="noStrike">
                <a:solidFill>
                  <a:schemeClr val="dk2"/>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24" name="Shape 124"/>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25" name="Shape 125"/>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26" name="Shape 126"/>
        <p:cNvGrpSpPr/>
        <p:nvPr/>
      </p:nvGrpSpPr>
      <p:grpSpPr>
        <a:xfrm>
          <a:off x="0" y="0"/>
          <a:ext cx="0" cy="0"/>
          <a:chOff x="0" y="0"/>
          <a:chExt cx="0" cy="0"/>
        </a:xfrm>
      </p:grpSpPr>
      <p:sp>
        <p:nvSpPr>
          <p:cNvPr id="127" name="Shape 127"/>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2"/>
              </a:buClr>
              <a:buFont typeface="Arial"/>
              <a:buNone/>
              <a:defRPr b="0" i="0" sz="1400" u="none" cap="none" strike="noStrike">
                <a:solidFill>
                  <a:schemeClr val="dk2"/>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28" name="Shape 128"/>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29" name="Shape 129"/>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30" name="Shape 130"/>
        <p:cNvGrpSpPr/>
        <p:nvPr/>
      </p:nvGrpSpPr>
      <p:grpSpPr>
        <a:xfrm>
          <a:off x="0" y="0"/>
          <a:ext cx="0" cy="0"/>
          <a:chOff x="0" y="0"/>
          <a:chExt cx="0" cy="0"/>
        </a:xfrm>
      </p:grpSpPr>
      <p:sp>
        <p:nvSpPr>
          <p:cNvPr id="131" name="Shape 131"/>
          <p:cNvSpPr txBox="1"/>
          <p:nvPr>
            <p:ph type="title"/>
          </p:nvPr>
        </p:nvSpPr>
        <p:spPr>
          <a:xfrm>
            <a:off x="914400" y="274637"/>
            <a:ext cx="7772400" cy="11430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9pPr>
          </a:lstStyle>
          <a:p/>
        </p:txBody>
      </p:sp>
      <p:sp>
        <p:nvSpPr>
          <p:cNvPr id="132" name="Shape 132"/>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2"/>
              </a:buClr>
              <a:buFont typeface="Arial"/>
              <a:buNone/>
              <a:defRPr b="0" i="0" sz="1400" u="none" cap="none" strike="noStrike">
                <a:solidFill>
                  <a:schemeClr val="dk2"/>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33" name="Shape 133"/>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34" name="Shape 134"/>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35" name="Shape 135"/>
        <p:cNvGrpSpPr/>
        <p:nvPr/>
      </p:nvGrpSpPr>
      <p:grpSpPr>
        <a:xfrm>
          <a:off x="0" y="0"/>
          <a:ext cx="0" cy="0"/>
          <a:chOff x="0" y="0"/>
          <a:chExt cx="0" cy="0"/>
        </a:xfrm>
      </p:grpSpPr>
      <p:sp>
        <p:nvSpPr>
          <p:cNvPr id="136" name="Shape 136"/>
          <p:cNvSpPr txBox="1"/>
          <p:nvPr>
            <p:ph type="title"/>
          </p:nvPr>
        </p:nvSpPr>
        <p:spPr>
          <a:xfrm>
            <a:off x="914400" y="273050"/>
            <a:ext cx="7772400" cy="11430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9pPr>
          </a:lstStyle>
          <a:p/>
        </p:txBody>
      </p:sp>
      <p:sp>
        <p:nvSpPr>
          <p:cNvPr id="137" name="Shape 137"/>
          <p:cNvSpPr txBox="1"/>
          <p:nvPr>
            <p:ph idx="1" type="body"/>
          </p:nvPr>
        </p:nvSpPr>
        <p:spPr>
          <a:xfrm>
            <a:off x="914400" y="1447800"/>
            <a:ext cx="3733800" cy="762000"/>
          </a:xfrm>
          <a:prstGeom prst="rect">
            <a:avLst/>
          </a:prstGeom>
          <a:noFill/>
          <a:ln>
            <a:noFill/>
          </a:ln>
        </p:spPr>
        <p:txBody>
          <a:bodyPr anchorCtr="0" anchor="b" bIns="91425" lIns="91425" rIns="91425" tIns="91425"/>
          <a:lstStyle>
            <a:lvl1pPr indent="0" lvl="0" marL="0" marR="0" rtl="0" algn="l">
              <a:lnSpc>
                <a:spcPct val="100000"/>
              </a:lnSpc>
              <a:spcBef>
                <a:spcPts val="575"/>
              </a:spcBef>
              <a:spcAft>
                <a:spcPts val="0"/>
              </a:spcAft>
              <a:buClr>
                <a:schemeClr val="accent1"/>
              </a:buClr>
              <a:buFont typeface="Noto Sans Symbols"/>
              <a:buNone/>
              <a:defRPr b="1" i="0" sz="2400" u="none" cap="none" strike="noStrike">
                <a:solidFill>
                  <a:schemeClr val="accent1"/>
                </a:solidFill>
                <a:latin typeface="Source Sans Pro"/>
                <a:ea typeface="Source Sans Pro"/>
                <a:cs typeface="Source Sans Pro"/>
                <a:sym typeface="Source Sans Pro"/>
              </a:defRPr>
            </a:lvl1pPr>
            <a:lvl2pPr indent="-230187" lvl="1" marL="547688" marR="0" rtl="0" algn="l">
              <a:lnSpc>
                <a:spcPct val="100000"/>
              </a:lnSpc>
              <a:spcBef>
                <a:spcPts val="375"/>
              </a:spcBef>
              <a:spcAft>
                <a:spcPts val="0"/>
              </a:spcAft>
              <a:buClr>
                <a:schemeClr val="accent2"/>
              </a:buClr>
              <a:buFont typeface="Noto Sans Symbols"/>
              <a:buNone/>
              <a:defRPr b="1" i="0" sz="2000" u="none" cap="none" strike="noStrike">
                <a:solidFill>
                  <a:schemeClr val="dk1"/>
                </a:solidFill>
                <a:latin typeface="Libre Baskerville"/>
                <a:ea typeface="Libre Baskerville"/>
                <a:cs typeface="Libre Baskerville"/>
                <a:sym typeface="Libre Baskerville"/>
              </a:defRPr>
            </a:lvl2pPr>
            <a:lvl3pPr indent="-238125" lvl="2" marL="822325" marR="0" rtl="0" algn="l">
              <a:lnSpc>
                <a:spcPct val="100000"/>
              </a:lnSpc>
              <a:spcBef>
                <a:spcPts val="375"/>
              </a:spcBef>
              <a:spcAft>
                <a:spcPts val="0"/>
              </a:spcAft>
              <a:buClr>
                <a:srgbClr val="E6B1AB"/>
              </a:buClr>
              <a:buFont typeface="Noto Sans Symbols"/>
              <a:buNone/>
              <a:defRPr b="1" i="0" sz="1800" u="none" cap="none" strike="noStrike">
                <a:solidFill>
                  <a:schemeClr val="dk1"/>
                </a:solidFill>
                <a:latin typeface="Libre Baskerville"/>
                <a:ea typeface="Libre Baskerville"/>
                <a:cs typeface="Libre Baskerville"/>
                <a:sym typeface="Libre Baskerville"/>
              </a:defRPr>
            </a:lvl3pPr>
            <a:lvl4pPr indent="-233362" lvl="3" marL="1096963" marR="0" rtl="0" algn="l">
              <a:lnSpc>
                <a:spcPct val="100000"/>
              </a:lnSpc>
              <a:spcBef>
                <a:spcPts val="375"/>
              </a:spcBef>
              <a:spcAft>
                <a:spcPts val="0"/>
              </a:spcAft>
              <a:buClr>
                <a:srgbClr val="A28E6A"/>
              </a:buClr>
              <a:buFont typeface="Noto Sans Symbols"/>
              <a:buNone/>
              <a:defRPr b="1" i="0" sz="1600" u="none" cap="none" strike="noStrike">
                <a:solidFill>
                  <a:schemeClr val="dk1"/>
                </a:solidFill>
                <a:latin typeface="Libre Baskerville"/>
                <a:ea typeface="Libre Baskerville"/>
                <a:cs typeface="Libre Baskerville"/>
                <a:sym typeface="Libre Baskerville"/>
              </a:defRPr>
            </a:lvl4pPr>
            <a:lvl5pPr indent="-228600" lvl="4" marL="1371600" marR="0" rtl="0" algn="l">
              <a:lnSpc>
                <a:spcPct val="100000"/>
              </a:lnSpc>
              <a:spcBef>
                <a:spcPts val="375"/>
              </a:spcBef>
              <a:spcAft>
                <a:spcPts val="0"/>
              </a:spcAft>
              <a:buClr>
                <a:srgbClr val="A28E6A"/>
              </a:buClr>
              <a:buFont typeface="Libre Baskerville"/>
              <a:buNone/>
              <a:defRPr b="1" i="0" sz="1600" u="none" cap="none" strike="noStrike">
                <a:solidFill>
                  <a:schemeClr val="dk1"/>
                </a:solidFill>
                <a:latin typeface="Libre Baskerville"/>
                <a:ea typeface="Libre Baskerville"/>
                <a:cs typeface="Libre Baskerville"/>
                <a:sym typeface="Libre Baskerville"/>
              </a:defRPr>
            </a:lvl5pPr>
            <a:lvl6pPr indent="106679" lvl="5" marL="1645920" marR="0" rtl="0" algn="l">
              <a:lnSpc>
                <a:spcPct val="100000"/>
              </a:lnSpc>
              <a:spcBef>
                <a:spcPts val="370"/>
              </a:spcBef>
              <a:spcAft>
                <a:spcPts val="0"/>
              </a:spcAft>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1760" lvl="6" marL="1920240" marR="0" rtl="0" algn="l">
              <a:lnSpc>
                <a:spcPct val="100000"/>
              </a:lnSpc>
              <a:spcBef>
                <a:spcPts val="370"/>
              </a:spcBef>
              <a:spcAft>
                <a:spcPts val="0"/>
              </a:spcAft>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04139" lvl="7" marL="2194560" marR="0" rtl="0" algn="l">
              <a:lnSpc>
                <a:spcPct val="100000"/>
              </a:lnSpc>
              <a:spcBef>
                <a:spcPts val="370"/>
              </a:spcBef>
              <a:spcAft>
                <a:spcPts val="0"/>
              </a:spcAft>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09220" lvl="8" marL="2468880" marR="0" rtl="0" algn="l">
              <a:lnSpc>
                <a:spcPct val="100000"/>
              </a:lnSpc>
              <a:spcBef>
                <a:spcPts val="370"/>
              </a:spcBef>
              <a:spcAft>
                <a:spcPts val="0"/>
              </a:spcAft>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38" name="Shape 138"/>
          <p:cNvSpPr txBox="1"/>
          <p:nvPr>
            <p:ph idx="2" type="body"/>
          </p:nvPr>
        </p:nvSpPr>
        <p:spPr>
          <a:xfrm>
            <a:off x="4953000" y="1447800"/>
            <a:ext cx="3733800" cy="762000"/>
          </a:xfrm>
          <a:prstGeom prst="rect">
            <a:avLst/>
          </a:prstGeom>
          <a:noFill/>
          <a:ln>
            <a:noFill/>
          </a:ln>
        </p:spPr>
        <p:txBody>
          <a:bodyPr anchorCtr="0" anchor="b" bIns="91425" lIns="91425" rIns="91425" tIns="91425"/>
          <a:lstStyle>
            <a:lvl1pPr indent="0" lvl="0" marL="0" marR="0" rtl="0" algn="l">
              <a:lnSpc>
                <a:spcPct val="100000"/>
              </a:lnSpc>
              <a:spcBef>
                <a:spcPts val="575"/>
              </a:spcBef>
              <a:spcAft>
                <a:spcPts val="0"/>
              </a:spcAft>
              <a:buClr>
                <a:schemeClr val="accent1"/>
              </a:buClr>
              <a:buFont typeface="Noto Sans Symbols"/>
              <a:buNone/>
              <a:defRPr b="1" i="0" sz="2400" u="none" cap="none" strike="noStrike">
                <a:solidFill>
                  <a:schemeClr val="accent1"/>
                </a:solidFill>
                <a:latin typeface="Source Sans Pro"/>
                <a:ea typeface="Source Sans Pro"/>
                <a:cs typeface="Source Sans Pro"/>
                <a:sym typeface="Source Sans Pro"/>
              </a:defRPr>
            </a:lvl1pPr>
            <a:lvl2pPr indent="-230187" lvl="1" marL="547688" marR="0" rtl="0" algn="l">
              <a:lnSpc>
                <a:spcPct val="100000"/>
              </a:lnSpc>
              <a:spcBef>
                <a:spcPts val="375"/>
              </a:spcBef>
              <a:spcAft>
                <a:spcPts val="0"/>
              </a:spcAft>
              <a:buClr>
                <a:schemeClr val="accent2"/>
              </a:buClr>
              <a:buFont typeface="Noto Sans Symbols"/>
              <a:buNone/>
              <a:defRPr b="1" i="0" sz="2000" u="none" cap="none" strike="noStrike">
                <a:solidFill>
                  <a:schemeClr val="dk1"/>
                </a:solidFill>
                <a:latin typeface="Libre Baskerville"/>
                <a:ea typeface="Libre Baskerville"/>
                <a:cs typeface="Libre Baskerville"/>
                <a:sym typeface="Libre Baskerville"/>
              </a:defRPr>
            </a:lvl2pPr>
            <a:lvl3pPr indent="-238125" lvl="2" marL="822325" marR="0" rtl="0" algn="l">
              <a:lnSpc>
                <a:spcPct val="100000"/>
              </a:lnSpc>
              <a:spcBef>
                <a:spcPts val="375"/>
              </a:spcBef>
              <a:spcAft>
                <a:spcPts val="0"/>
              </a:spcAft>
              <a:buClr>
                <a:srgbClr val="E6B1AB"/>
              </a:buClr>
              <a:buFont typeface="Noto Sans Symbols"/>
              <a:buNone/>
              <a:defRPr b="1" i="0" sz="1800" u="none" cap="none" strike="noStrike">
                <a:solidFill>
                  <a:schemeClr val="dk1"/>
                </a:solidFill>
                <a:latin typeface="Libre Baskerville"/>
                <a:ea typeface="Libre Baskerville"/>
                <a:cs typeface="Libre Baskerville"/>
                <a:sym typeface="Libre Baskerville"/>
              </a:defRPr>
            </a:lvl3pPr>
            <a:lvl4pPr indent="-233362" lvl="3" marL="1096963" marR="0" rtl="0" algn="l">
              <a:lnSpc>
                <a:spcPct val="100000"/>
              </a:lnSpc>
              <a:spcBef>
                <a:spcPts val="375"/>
              </a:spcBef>
              <a:spcAft>
                <a:spcPts val="0"/>
              </a:spcAft>
              <a:buClr>
                <a:srgbClr val="A28E6A"/>
              </a:buClr>
              <a:buFont typeface="Noto Sans Symbols"/>
              <a:buNone/>
              <a:defRPr b="1" i="0" sz="1600" u="none" cap="none" strike="noStrike">
                <a:solidFill>
                  <a:schemeClr val="dk1"/>
                </a:solidFill>
                <a:latin typeface="Libre Baskerville"/>
                <a:ea typeface="Libre Baskerville"/>
                <a:cs typeface="Libre Baskerville"/>
                <a:sym typeface="Libre Baskerville"/>
              </a:defRPr>
            </a:lvl4pPr>
            <a:lvl5pPr indent="-228600" lvl="4" marL="1371600" marR="0" rtl="0" algn="l">
              <a:lnSpc>
                <a:spcPct val="100000"/>
              </a:lnSpc>
              <a:spcBef>
                <a:spcPts val="375"/>
              </a:spcBef>
              <a:spcAft>
                <a:spcPts val="0"/>
              </a:spcAft>
              <a:buClr>
                <a:srgbClr val="A28E6A"/>
              </a:buClr>
              <a:buFont typeface="Libre Baskerville"/>
              <a:buNone/>
              <a:defRPr b="1" i="0" sz="1600" u="none" cap="none" strike="noStrike">
                <a:solidFill>
                  <a:schemeClr val="dk1"/>
                </a:solidFill>
                <a:latin typeface="Libre Baskerville"/>
                <a:ea typeface="Libre Baskerville"/>
                <a:cs typeface="Libre Baskerville"/>
                <a:sym typeface="Libre Baskerville"/>
              </a:defRPr>
            </a:lvl5pPr>
            <a:lvl6pPr indent="106679" lvl="5" marL="1645920" marR="0" rtl="0" algn="l">
              <a:lnSpc>
                <a:spcPct val="100000"/>
              </a:lnSpc>
              <a:spcBef>
                <a:spcPts val="370"/>
              </a:spcBef>
              <a:spcAft>
                <a:spcPts val="0"/>
              </a:spcAft>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1760" lvl="6" marL="1920240" marR="0" rtl="0" algn="l">
              <a:lnSpc>
                <a:spcPct val="100000"/>
              </a:lnSpc>
              <a:spcBef>
                <a:spcPts val="370"/>
              </a:spcBef>
              <a:spcAft>
                <a:spcPts val="0"/>
              </a:spcAft>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04139" lvl="7" marL="2194560" marR="0" rtl="0" algn="l">
              <a:lnSpc>
                <a:spcPct val="100000"/>
              </a:lnSpc>
              <a:spcBef>
                <a:spcPts val="370"/>
              </a:spcBef>
              <a:spcAft>
                <a:spcPts val="0"/>
              </a:spcAft>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09220" lvl="8" marL="2468880" marR="0" rtl="0" algn="l">
              <a:lnSpc>
                <a:spcPct val="100000"/>
              </a:lnSpc>
              <a:spcBef>
                <a:spcPts val="370"/>
              </a:spcBef>
              <a:spcAft>
                <a:spcPts val="0"/>
              </a:spcAft>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39" name="Shape 139"/>
          <p:cNvSpPr txBox="1"/>
          <p:nvPr>
            <p:ph idx="3" type="body"/>
          </p:nvPr>
        </p:nvSpPr>
        <p:spPr>
          <a:xfrm>
            <a:off x="914400" y="2247900"/>
            <a:ext cx="3733800" cy="3886200"/>
          </a:xfrm>
          <a:prstGeom prst="rect">
            <a:avLst/>
          </a:prstGeom>
          <a:noFill/>
          <a:ln>
            <a:noFill/>
          </a:ln>
        </p:spPr>
        <p:txBody>
          <a:bodyPr anchorCtr="0" anchor="t" bIns="91425" lIns="91425" rIns="91425" tIns="91425"/>
          <a:lstStyle>
            <a:lvl1pPr indent="146684" lvl="0" marL="273050" marR="0" rtl="0" algn="l">
              <a:lnSpc>
                <a:spcPct val="100000"/>
              </a:lnSpc>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53352" lvl="1" marL="547688" marR="0" rtl="0" algn="l">
              <a:lnSpc>
                <a:spcPct val="100000"/>
              </a:lnSpc>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73025" lvl="2" marL="822325" marR="0" rtl="0" algn="l">
              <a:lnSpc>
                <a:spcPct val="100000"/>
              </a:lnSpc>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71437" lvl="3" marL="1096963" marR="0" rtl="0" algn="l">
              <a:lnSpc>
                <a:spcPct val="100000"/>
              </a:lnSpc>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52400" lvl="4" marL="1371600" marR="0" rtl="0" algn="l">
              <a:lnSpc>
                <a:spcPct val="100000"/>
              </a:lnSpc>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06679" lvl="5" marL="1645920" marR="0" rtl="0" algn="l">
              <a:lnSpc>
                <a:spcPct val="100000"/>
              </a:lnSpc>
              <a:spcBef>
                <a:spcPts val="370"/>
              </a:spcBef>
              <a:spcAft>
                <a:spcPts val="0"/>
              </a:spcAft>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1760" lvl="6" marL="1920240" marR="0" rtl="0" algn="l">
              <a:lnSpc>
                <a:spcPct val="100000"/>
              </a:lnSpc>
              <a:spcBef>
                <a:spcPts val="370"/>
              </a:spcBef>
              <a:spcAft>
                <a:spcPts val="0"/>
              </a:spcAft>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04139" lvl="7" marL="2194560" marR="0" rtl="0" algn="l">
              <a:lnSpc>
                <a:spcPct val="100000"/>
              </a:lnSpc>
              <a:spcBef>
                <a:spcPts val="370"/>
              </a:spcBef>
              <a:spcAft>
                <a:spcPts val="0"/>
              </a:spcAft>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09220" lvl="8" marL="2468880" marR="0" rtl="0" algn="l">
              <a:lnSpc>
                <a:spcPct val="100000"/>
              </a:lnSpc>
              <a:spcBef>
                <a:spcPts val="370"/>
              </a:spcBef>
              <a:spcAft>
                <a:spcPts val="0"/>
              </a:spcAft>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40" name="Shape 140"/>
          <p:cNvSpPr txBox="1"/>
          <p:nvPr>
            <p:ph idx="4" type="body"/>
          </p:nvPr>
        </p:nvSpPr>
        <p:spPr>
          <a:xfrm>
            <a:off x="4953000" y="2247900"/>
            <a:ext cx="3733800" cy="3886200"/>
          </a:xfrm>
          <a:prstGeom prst="rect">
            <a:avLst/>
          </a:prstGeom>
          <a:noFill/>
          <a:ln>
            <a:noFill/>
          </a:ln>
        </p:spPr>
        <p:txBody>
          <a:bodyPr anchorCtr="0" anchor="t" bIns="91425" lIns="91425" rIns="91425" tIns="91425"/>
          <a:lstStyle>
            <a:lvl1pPr indent="146684" lvl="0" marL="273050" marR="0" rtl="0" algn="l">
              <a:lnSpc>
                <a:spcPct val="100000"/>
              </a:lnSpc>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53352" lvl="1" marL="547688" marR="0" rtl="0" algn="l">
              <a:lnSpc>
                <a:spcPct val="100000"/>
              </a:lnSpc>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73025" lvl="2" marL="822325" marR="0" rtl="0" algn="l">
              <a:lnSpc>
                <a:spcPct val="100000"/>
              </a:lnSpc>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71437" lvl="3" marL="1096963" marR="0" rtl="0" algn="l">
              <a:lnSpc>
                <a:spcPct val="100000"/>
              </a:lnSpc>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52400" lvl="4" marL="1371600" marR="0" rtl="0" algn="l">
              <a:lnSpc>
                <a:spcPct val="100000"/>
              </a:lnSpc>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06679" lvl="5" marL="1645920" marR="0" rtl="0" algn="l">
              <a:lnSpc>
                <a:spcPct val="100000"/>
              </a:lnSpc>
              <a:spcBef>
                <a:spcPts val="370"/>
              </a:spcBef>
              <a:spcAft>
                <a:spcPts val="0"/>
              </a:spcAft>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1760" lvl="6" marL="1920240" marR="0" rtl="0" algn="l">
              <a:lnSpc>
                <a:spcPct val="100000"/>
              </a:lnSpc>
              <a:spcBef>
                <a:spcPts val="370"/>
              </a:spcBef>
              <a:spcAft>
                <a:spcPts val="0"/>
              </a:spcAft>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04139" lvl="7" marL="2194560" marR="0" rtl="0" algn="l">
              <a:lnSpc>
                <a:spcPct val="100000"/>
              </a:lnSpc>
              <a:spcBef>
                <a:spcPts val="370"/>
              </a:spcBef>
              <a:spcAft>
                <a:spcPts val="0"/>
              </a:spcAft>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09220" lvl="8" marL="2468880" marR="0" rtl="0" algn="l">
              <a:lnSpc>
                <a:spcPct val="100000"/>
              </a:lnSpc>
              <a:spcBef>
                <a:spcPts val="370"/>
              </a:spcBef>
              <a:spcAft>
                <a:spcPts val="0"/>
              </a:spcAft>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41" name="Shape 141"/>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2"/>
              </a:buClr>
              <a:buFont typeface="Arial"/>
              <a:buNone/>
              <a:defRPr b="0" i="0" sz="1400" u="none" cap="none" strike="noStrike">
                <a:solidFill>
                  <a:schemeClr val="dk2"/>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42" name="Shape 142"/>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43" name="Shape 143"/>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5" name="Shape 25"/>
        <p:cNvGrpSpPr/>
        <p:nvPr/>
      </p:nvGrpSpPr>
      <p:grpSpPr>
        <a:xfrm>
          <a:off x="0" y="0"/>
          <a:ext cx="0" cy="0"/>
          <a:chOff x="0" y="0"/>
          <a:chExt cx="0" cy="0"/>
        </a:xfrm>
      </p:grpSpPr>
      <p:sp>
        <p:nvSpPr>
          <p:cNvPr id="26" name="Shape 26"/>
          <p:cNvSpPr txBox="1"/>
          <p:nvPr>
            <p:ph type="title"/>
          </p:nvPr>
        </p:nvSpPr>
        <p:spPr>
          <a:xfrm>
            <a:off x="502920" y="4983480"/>
            <a:ext cx="8183880" cy="1051560"/>
          </a:xfrm>
          <a:prstGeom prst="rect">
            <a:avLst/>
          </a:prstGeom>
          <a:noFill/>
          <a:ln>
            <a:noFill/>
          </a:ln>
        </p:spPr>
        <p:txBody>
          <a:bodyPr anchorCtr="0" anchor="b" bIns="91425" lIns="91425" rIns="91425" tIns="91425"/>
          <a:lstStyle>
            <a:lvl1pPr indent="0" lvl="0" marL="0" marR="0" rtl="0" algn="l">
              <a:spcBef>
                <a:spcPts val="0"/>
              </a:spcBef>
              <a:buClr>
                <a:srgbClr val="FF8C3C"/>
              </a:buClr>
              <a:buFont typeface="Verdana"/>
              <a:buNone/>
              <a:defRPr b="1" i="0" sz="3600" u="none" cap="none" strike="noStrike">
                <a:solidFill>
                  <a:srgbClr val="FF8C3C"/>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502920" y="530352"/>
            <a:ext cx="8183880" cy="4187952"/>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Verdana"/>
                <a:ea typeface="Verdana"/>
                <a:cs typeface="Verdana"/>
                <a:sym typeface="Verdana"/>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Verdana"/>
                <a:ea typeface="Verdana"/>
                <a:cs typeface="Verdana"/>
                <a:sym typeface="Verdana"/>
              </a:defRPr>
            </a:lvl2pPr>
            <a:lvl3pPr indent="-49783" lvl="2" marL="786384" marR="0" rtl="0" algn="l">
              <a:spcBef>
                <a:spcPts val="250"/>
              </a:spcBef>
              <a:buClr>
                <a:srgbClr val="EF323E"/>
              </a:buClr>
              <a:buSzPct val="100000"/>
              <a:buFont typeface="Noto Sans Symbols"/>
              <a:buChar char="⚫"/>
              <a:defRPr b="0" i="0" sz="2200" u="none" cap="none" strike="noStrike">
                <a:solidFill>
                  <a:schemeClr val="dk1"/>
                </a:solidFill>
                <a:latin typeface="Verdana"/>
                <a:ea typeface="Verdana"/>
                <a:cs typeface="Verdana"/>
                <a:sym typeface="Verdana"/>
              </a:defRPr>
            </a:lvl3pPr>
            <a:lvl4pPr indent="-50800" lvl="3" marL="1024128" marR="0" rtl="0" algn="l">
              <a:spcBef>
                <a:spcPts val="230"/>
              </a:spcBef>
              <a:buClr>
                <a:srgbClr val="EF323E"/>
              </a:buClr>
              <a:buSzPct val="112000"/>
              <a:buFont typeface="Verdana"/>
              <a:buChar char="◦"/>
              <a:defRPr b="0" i="0" sz="1900" u="none" cap="none" strike="noStrike">
                <a:solidFill>
                  <a:schemeClr val="dk1"/>
                </a:solidFill>
                <a:latin typeface="Verdana"/>
                <a:ea typeface="Verdana"/>
                <a:cs typeface="Verdana"/>
                <a:sym typeface="Verdana"/>
              </a:defRPr>
            </a:lvl4pPr>
            <a:lvl5pPr indent="-73660" lvl="4" marL="1280160" marR="0" rtl="0" algn="l">
              <a:spcBef>
                <a:spcPts val="250"/>
              </a:spcBef>
              <a:buClr>
                <a:srgbClr val="4882BE"/>
              </a:buClr>
              <a:buSzPct val="100000"/>
              <a:buFont typeface="Noto Sans Symbols"/>
              <a:buChar char="⚫"/>
              <a:defRPr b="0" i="0" sz="18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28" name="Shape 28"/>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9" name="Shape 29"/>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0" name="Shape 30"/>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1" name="Shape 31"/>
        <p:cNvGrpSpPr/>
        <p:nvPr/>
      </p:nvGrpSpPr>
      <p:grpSpPr>
        <a:xfrm>
          <a:off x="0" y="0"/>
          <a:ext cx="0" cy="0"/>
          <a:chOff x="0" y="0"/>
          <a:chExt cx="0" cy="0"/>
        </a:xfrm>
      </p:grpSpPr>
      <p:sp>
        <p:nvSpPr>
          <p:cNvPr id="32" name="Shape 32"/>
          <p:cNvSpPr/>
          <p:nvPr/>
        </p:nvSpPr>
        <p:spPr>
          <a:xfrm>
            <a:off x="304800" y="329184"/>
            <a:ext cx="8532054" cy="6196819"/>
          </a:xfrm>
          <a:prstGeom prst="roundRect">
            <a:avLst>
              <a:gd fmla="val 2081" name="adj"/>
            </a:avLst>
          </a:prstGeom>
          <a:gradFill>
            <a:gsLst>
              <a:gs pos="0">
                <a:srgbClr val="FFFFFF"/>
              </a:gs>
              <a:gs pos="98000">
                <a:srgbClr val="FFFFFF"/>
              </a:gs>
              <a:gs pos="99055">
                <a:srgbClr val="F6F6F6"/>
              </a:gs>
              <a:gs pos="100000">
                <a:srgbClr val="D8D8D8"/>
              </a:gs>
            </a:gsLst>
            <a:lin ang="5400000" scaled="0"/>
          </a:gradFill>
          <a:ln cap="rnd" cmpd="sng" w="9525">
            <a:solidFill>
              <a:srgbClr val="A2A0A0"/>
            </a:solidFill>
            <a:prstDash val="solid"/>
            <a:round/>
            <a:headEnd len="med" w="med" type="none"/>
            <a:tailEnd len="med" w="med" type="none"/>
          </a:ln>
          <a:effectLst>
            <a:outerShdw blurRad="76200" rotWithShape="0" algn="tl" dir="5400000" dist="50800">
              <a:srgbClr val="000000">
                <a:alpha val="24705"/>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3" name="Shape 33"/>
          <p:cNvSpPr/>
          <p:nvPr/>
        </p:nvSpPr>
        <p:spPr>
          <a:xfrm>
            <a:off x="418595" y="434162"/>
            <a:ext cx="8306809" cy="4341329"/>
          </a:xfrm>
          <a:prstGeom prst="roundRect">
            <a:avLst>
              <a:gd fmla="val 2127" name="adj"/>
            </a:avLst>
          </a:prstGeom>
          <a:gradFill>
            <a:gsLst>
              <a:gs pos="0">
                <a:schemeClr val="lt1"/>
              </a:gs>
              <a:gs pos="55000">
                <a:srgbClr val="DFDFDF"/>
              </a:gs>
              <a:gs pos="100000">
                <a:srgbClr val="9E9E9E"/>
              </a:gs>
            </a:gsLst>
            <a:path path="circle">
              <a:fillToRect b="50%" l="50%" r="50%" t="50%"/>
            </a:path>
            <a:tileRect/>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4" name="Shape 34"/>
          <p:cNvSpPr txBox="1"/>
          <p:nvPr>
            <p:ph type="title"/>
          </p:nvPr>
        </p:nvSpPr>
        <p:spPr>
          <a:xfrm>
            <a:off x="468343" y="4928616"/>
            <a:ext cx="8183880" cy="676655"/>
          </a:xfrm>
          <a:prstGeom prst="rect">
            <a:avLst/>
          </a:prstGeom>
          <a:noFill/>
          <a:ln>
            <a:noFill/>
          </a:ln>
        </p:spPr>
        <p:txBody>
          <a:bodyPr anchorCtr="0" anchor="b" bIns="91425" lIns="91425" rIns="91425" tIns="91425"/>
          <a:lstStyle>
            <a:lvl1pPr indent="0" lvl="0" marL="0" marR="0" rtl="0" algn="l">
              <a:spcBef>
                <a:spcPts val="0"/>
              </a:spcBef>
              <a:buClr>
                <a:srgbClr val="78766F"/>
              </a:buClr>
              <a:buFont typeface="Verdana"/>
              <a:buNone/>
              <a:defRPr b="0" i="0" sz="3600" u="none" cap="none" strike="noStrike">
                <a:solidFill>
                  <a:srgbClr val="78766F"/>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68343" y="5624483"/>
            <a:ext cx="8183880" cy="420624"/>
          </a:xfrm>
          <a:prstGeom prst="rect">
            <a:avLst/>
          </a:prstGeom>
          <a:noFill/>
          <a:ln>
            <a:noFill/>
          </a:ln>
        </p:spPr>
        <p:txBody>
          <a:bodyPr anchorCtr="0" anchor="t" bIns="91425" lIns="91425" rIns="91425" tIns="91425"/>
          <a:lstStyle>
            <a:lvl1pPr indent="0" lvl="0" marL="0" marR="36576" rtl="0" algn="l">
              <a:spcBef>
                <a:spcPts val="0"/>
              </a:spcBef>
              <a:spcAft>
                <a:spcPts val="0"/>
              </a:spcAft>
              <a:buClr>
                <a:schemeClr val="accent1"/>
              </a:buClr>
              <a:buFont typeface="Noto Sans Symbols"/>
              <a:buNone/>
              <a:defRPr b="0" i="0" sz="1800" u="none" cap="none" strike="noStrike">
                <a:solidFill>
                  <a:srgbClr val="B75C00"/>
                </a:solidFill>
                <a:latin typeface="Verdana"/>
                <a:ea typeface="Verdana"/>
                <a:cs typeface="Verdana"/>
                <a:sym typeface="Verdana"/>
              </a:defRPr>
            </a:lvl1pPr>
            <a:lvl2pPr indent="-205740" lvl="1" marL="548640" marR="0" rtl="0" algn="l">
              <a:spcBef>
                <a:spcPts val="250"/>
              </a:spcBef>
              <a:buClr>
                <a:schemeClr val="accent1"/>
              </a:buClr>
              <a:buFont typeface="Verdana"/>
              <a:buNone/>
              <a:defRPr b="0" i="0" sz="1800" u="none" cap="none" strike="noStrike">
                <a:solidFill>
                  <a:srgbClr val="888888"/>
                </a:solidFill>
                <a:latin typeface="Verdana"/>
                <a:ea typeface="Verdana"/>
                <a:cs typeface="Verdana"/>
                <a:sym typeface="Verdana"/>
              </a:defRPr>
            </a:lvl2pPr>
            <a:lvl3pPr indent="-189483" lvl="2" marL="786384" marR="0" rtl="0" algn="l">
              <a:spcBef>
                <a:spcPts val="250"/>
              </a:spcBef>
              <a:buClr>
                <a:srgbClr val="EF323E"/>
              </a:buClr>
              <a:buFont typeface="Noto Sans Symbols"/>
              <a:buNone/>
              <a:defRPr b="0" i="0" sz="1600" u="none" cap="none" strike="noStrike">
                <a:solidFill>
                  <a:srgbClr val="888888"/>
                </a:solidFill>
                <a:latin typeface="Verdana"/>
                <a:ea typeface="Verdana"/>
                <a:cs typeface="Verdana"/>
                <a:sym typeface="Verdana"/>
              </a:defRPr>
            </a:lvl3pPr>
            <a:lvl4pPr indent="-185928" lvl="3" marL="1024128" marR="0" rtl="0" algn="l">
              <a:spcBef>
                <a:spcPts val="230"/>
              </a:spcBef>
              <a:buClr>
                <a:srgbClr val="EF323E"/>
              </a:buClr>
              <a:buFont typeface="Verdana"/>
              <a:buNone/>
              <a:defRPr b="0" i="0" sz="1400" u="none" cap="none" strike="noStrike">
                <a:solidFill>
                  <a:srgbClr val="888888"/>
                </a:solidFill>
                <a:latin typeface="Verdana"/>
                <a:ea typeface="Verdana"/>
                <a:cs typeface="Verdana"/>
                <a:sym typeface="Verdana"/>
              </a:defRPr>
            </a:lvl4pPr>
            <a:lvl5pPr indent="-187960" lvl="4" marL="1280160" marR="0" rtl="0" algn="l">
              <a:spcBef>
                <a:spcPts val="250"/>
              </a:spcBef>
              <a:buClr>
                <a:srgbClr val="4882BE"/>
              </a:buClr>
              <a:buFont typeface="Noto Sans Symbols"/>
              <a:buNone/>
              <a:defRPr b="0" i="0" sz="1400" u="none" cap="none" strike="noStrike">
                <a:solidFill>
                  <a:srgbClr val="888888"/>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36" name="Shape 36"/>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7" name="Shape 37"/>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8" name="Shape 38"/>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9" name="Shape 39"/>
        <p:cNvGrpSpPr/>
        <p:nvPr/>
      </p:nvGrpSpPr>
      <p:grpSpPr>
        <a:xfrm>
          <a:off x="0" y="0"/>
          <a:ext cx="0" cy="0"/>
          <a:chOff x="0" y="0"/>
          <a:chExt cx="0" cy="0"/>
        </a:xfrm>
      </p:grpSpPr>
      <p:sp>
        <p:nvSpPr>
          <p:cNvPr id="40" name="Shape 40"/>
          <p:cNvSpPr txBox="1"/>
          <p:nvPr>
            <p:ph type="title"/>
          </p:nvPr>
        </p:nvSpPr>
        <p:spPr>
          <a:xfrm>
            <a:off x="502920" y="4985589"/>
            <a:ext cx="8183880" cy="1051560"/>
          </a:xfrm>
          <a:prstGeom prst="rect">
            <a:avLst/>
          </a:prstGeom>
          <a:noFill/>
          <a:ln>
            <a:noFill/>
          </a:ln>
        </p:spPr>
        <p:txBody>
          <a:bodyPr anchorCtr="0" anchor="b" bIns="91425" lIns="91425" rIns="91425" tIns="91425"/>
          <a:lstStyle>
            <a:lvl1pPr indent="0" lvl="0" marL="0" marR="0" rtl="0" algn="l">
              <a:spcBef>
                <a:spcPts val="0"/>
              </a:spcBef>
              <a:buClr>
                <a:srgbClr val="FF8C3C"/>
              </a:buClr>
              <a:buFont typeface="Verdana"/>
              <a:buNone/>
              <a:defRPr b="1" i="0" sz="3600" u="none" cap="none" strike="noStrike">
                <a:solidFill>
                  <a:srgbClr val="FF8C3C"/>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1" name="Shape 41"/>
          <p:cNvSpPr txBox="1"/>
          <p:nvPr>
            <p:ph idx="1" type="body"/>
          </p:nvPr>
        </p:nvSpPr>
        <p:spPr>
          <a:xfrm>
            <a:off x="514352" y="530352"/>
            <a:ext cx="3931919" cy="4389119"/>
          </a:xfrm>
          <a:prstGeom prst="rect">
            <a:avLst/>
          </a:prstGeom>
          <a:noFill/>
          <a:ln>
            <a:noFill/>
          </a:ln>
        </p:spPr>
        <p:txBody>
          <a:bodyPr anchorCtr="0" anchor="t" bIns="91425" lIns="91425" rIns="91425" tIns="91425"/>
          <a:lstStyle>
            <a:lvl1pPr indent="-133096" lvl="0" marL="265176" marR="0" rtl="0" algn="l">
              <a:spcBef>
                <a:spcPts val="250"/>
              </a:spcBef>
              <a:buClr>
                <a:schemeClr val="accent1"/>
              </a:buClr>
              <a:buSzPct val="79999"/>
              <a:buFont typeface="Noto Sans Symbols"/>
              <a:buChar char="●"/>
              <a:defRPr b="0" i="0" sz="2600" u="none" cap="none" strike="noStrike">
                <a:solidFill>
                  <a:schemeClr val="dk1"/>
                </a:solidFill>
                <a:latin typeface="Verdana"/>
                <a:ea typeface="Verdana"/>
                <a:cs typeface="Verdana"/>
                <a:sym typeface="Verdana"/>
              </a:defRPr>
            </a:lvl1pPr>
            <a:lvl2pPr indent="-66040" lvl="1" marL="548640" marR="0" rtl="0" algn="l">
              <a:spcBef>
                <a:spcPts val="250"/>
              </a:spcBef>
              <a:buClr>
                <a:schemeClr val="accent1"/>
              </a:buClr>
              <a:buSzPct val="100000"/>
              <a:buFont typeface="Verdana"/>
              <a:buChar char="◦"/>
              <a:defRPr b="0" i="0" sz="2200" u="none" cap="none" strike="noStrike">
                <a:solidFill>
                  <a:schemeClr val="dk1"/>
                </a:solidFill>
                <a:latin typeface="Verdana"/>
                <a:ea typeface="Verdana"/>
                <a:cs typeface="Verdana"/>
                <a:sym typeface="Verdana"/>
              </a:defRPr>
            </a:lvl2pPr>
            <a:lvl3pPr indent="-62483" lvl="2" marL="786384" marR="0" rtl="0" algn="l">
              <a:spcBef>
                <a:spcPts val="250"/>
              </a:spcBef>
              <a:buClr>
                <a:srgbClr val="EF323E"/>
              </a:buClr>
              <a:buSzPct val="100000"/>
              <a:buFont typeface="Noto Sans Symbols"/>
              <a:buChar char="⚫"/>
              <a:defRPr b="0" i="0" sz="2000" u="none" cap="none" strike="noStrike">
                <a:solidFill>
                  <a:schemeClr val="dk1"/>
                </a:solidFill>
                <a:latin typeface="Verdana"/>
                <a:ea typeface="Verdana"/>
                <a:cs typeface="Verdana"/>
                <a:sym typeface="Verdana"/>
              </a:defRPr>
            </a:lvl3pPr>
            <a:lvl4pPr indent="-57911" lvl="3" marL="1024128" marR="0" rtl="0" algn="l">
              <a:spcBef>
                <a:spcPts val="230"/>
              </a:spcBef>
              <a:buClr>
                <a:srgbClr val="EF323E"/>
              </a:buClr>
              <a:buSzPct val="112000"/>
              <a:buFont typeface="Verdana"/>
              <a:buChar char="◦"/>
              <a:defRPr b="0" i="0" sz="1800" u="none" cap="none" strike="noStrike">
                <a:solidFill>
                  <a:schemeClr val="dk1"/>
                </a:solidFill>
                <a:latin typeface="Verdana"/>
                <a:ea typeface="Verdana"/>
                <a:cs typeface="Verdana"/>
                <a:sym typeface="Verdana"/>
              </a:defRPr>
            </a:lvl4pPr>
            <a:lvl5pPr indent="-73660" lvl="4" marL="1280160" marR="0" rtl="0" algn="l">
              <a:spcBef>
                <a:spcPts val="250"/>
              </a:spcBef>
              <a:buClr>
                <a:srgbClr val="4882BE"/>
              </a:buClr>
              <a:buSzPct val="100000"/>
              <a:buFont typeface="Noto Sans Symbols"/>
              <a:buChar char="⚫"/>
              <a:defRPr b="0" i="0" sz="18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42" name="Shape 42"/>
          <p:cNvSpPr txBox="1"/>
          <p:nvPr>
            <p:ph idx="2" type="body"/>
          </p:nvPr>
        </p:nvSpPr>
        <p:spPr>
          <a:xfrm>
            <a:off x="4755360" y="530352"/>
            <a:ext cx="3931919" cy="4389119"/>
          </a:xfrm>
          <a:prstGeom prst="rect">
            <a:avLst/>
          </a:prstGeom>
          <a:noFill/>
          <a:ln>
            <a:noFill/>
          </a:ln>
        </p:spPr>
        <p:txBody>
          <a:bodyPr anchorCtr="0" anchor="t" bIns="91425" lIns="91425" rIns="91425" tIns="91425"/>
          <a:lstStyle>
            <a:lvl1pPr indent="-133096" lvl="0" marL="265176" marR="0" rtl="0" algn="l">
              <a:spcBef>
                <a:spcPts val="250"/>
              </a:spcBef>
              <a:buClr>
                <a:schemeClr val="accent1"/>
              </a:buClr>
              <a:buSzPct val="79999"/>
              <a:buFont typeface="Noto Sans Symbols"/>
              <a:buChar char="●"/>
              <a:defRPr b="0" i="0" sz="2600" u="none" cap="none" strike="noStrike">
                <a:solidFill>
                  <a:schemeClr val="dk1"/>
                </a:solidFill>
                <a:latin typeface="Verdana"/>
                <a:ea typeface="Verdana"/>
                <a:cs typeface="Verdana"/>
                <a:sym typeface="Verdana"/>
              </a:defRPr>
            </a:lvl1pPr>
            <a:lvl2pPr indent="-66040" lvl="1" marL="548640" marR="0" rtl="0" algn="l">
              <a:spcBef>
                <a:spcPts val="250"/>
              </a:spcBef>
              <a:buClr>
                <a:schemeClr val="accent1"/>
              </a:buClr>
              <a:buSzPct val="100000"/>
              <a:buFont typeface="Verdana"/>
              <a:buChar char="◦"/>
              <a:defRPr b="0" i="0" sz="2200" u="none" cap="none" strike="noStrike">
                <a:solidFill>
                  <a:schemeClr val="dk1"/>
                </a:solidFill>
                <a:latin typeface="Verdana"/>
                <a:ea typeface="Verdana"/>
                <a:cs typeface="Verdana"/>
                <a:sym typeface="Verdana"/>
              </a:defRPr>
            </a:lvl2pPr>
            <a:lvl3pPr indent="-62483" lvl="2" marL="786384" marR="0" rtl="0" algn="l">
              <a:spcBef>
                <a:spcPts val="250"/>
              </a:spcBef>
              <a:buClr>
                <a:srgbClr val="EF323E"/>
              </a:buClr>
              <a:buSzPct val="100000"/>
              <a:buFont typeface="Noto Sans Symbols"/>
              <a:buChar char="⚫"/>
              <a:defRPr b="0" i="0" sz="2000" u="none" cap="none" strike="noStrike">
                <a:solidFill>
                  <a:schemeClr val="dk1"/>
                </a:solidFill>
                <a:latin typeface="Verdana"/>
                <a:ea typeface="Verdana"/>
                <a:cs typeface="Verdana"/>
                <a:sym typeface="Verdana"/>
              </a:defRPr>
            </a:lvl3pPr>
            <a:lvl4pPr indent="-57911" lvl="3" marL="1024128" marR="0" rtl="0" algn="l">
              <a:spcBef>
                <a:spcPts val="230"/>
              </a:spcBef>
              <a:buClr>
                <a:srgbClr val="EF323E"/>
              </a:buClr>
              <a:buSzPct val="112000"/>
              <a:buFont typeface="Verdana"/>
              <a:buChar char="◦"/>
              <a:defRPr b="0" i="0" sz="1800" u="none" cap="none" strike="noStrike">
                <a:solidFill>
                  <a:schemeClr val="dk1"/>
                </a:solidFill>
                <a:latin typeface="Verdana"/>
                <a:ea typeface="Verdana"/>
                <a:cs typeface="Verdana"/>
                <a:sym typeface="Verdana"/>
              </a:defRPr>
            </a:lvl4pPr>
            <a:lvl5pPr indent="-73660" lvl="4" marL="1280160" marR="0" rtl="0" algn="l">
              <a:spcBef>
                <a:spcPts val="250"/>
              </a:spcBef>
              <a:buClr>
                <a:srgbClr val="4882BE"/>
              </a:buClr>
              <a:buSzPct val="100000"/>
              <a:buFont typeface="Noto Sans Symbols"/>
              <a:buChar char="⚫"/>
              <a:defRPr b="0" i="0" sz="18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43" name="Shape 43"/>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4" name="Shape 44"/>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5" name="Shape 45"/>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6" name="Shape 46"/>
        <p:cNvGrpSpPr/>
        <p:nvPr/>
      </p:nvGrpSpPr>
      <p:grpSpPr>
        <a:xfrm>
          <a:off x="0" y="0"/>
          <a:ext cx="0" cy="0"/>
          <a:chOff x="0" y="0"/>
          <a:chExt cx="0" cy="0"/>
        </a:xfrm>
      </p:grpSpPr>
      <p:sp>
        <p:nvSpPr>
          <p:cNvPr id="47" name="Shape 47"/>
          <p:cNvSpPr txBox="1"/>
          <p:nvPr>
            <p:ph type="title"/>
          </p:nvPr>
        </p:nvSpPr>
        <p:spPr>
          <a:xfrm>
            <a:off x="502920" y="4983480"/>
            <a:ext cx="8183880" cy="1051560"/>
          </a:xfrm>
          <a:prstGeom prst="rect">
            <a:avLst/>
          </a:prstGeom>
          <a:noFill/>
          <a:ln>
            <a:noFill/>
          </a:ln>
        </p:spPr>
        <p:txBody>
          <a:bodyPr anchorCtr="0" anchor="b" bIns="91425" lIns="91425" rIns="91425" tIns="91425"/>
          <a:lstStyle>
            <a:lvl1pPr indent="0" lvl="0" marL="0" marR="0" rtl="0" algn="l">
              <a:spcBef>
                <a:spcPts val="0"/>
              </a:spcBef>
              <a:buClr>
                <a:srgbClr val="FF8C3C"/>
              </a:buClr>
              <a:buFont typeface="Verdana"/>
              <a:buNone/>
              <a:defRPr b="1" i="0" sz="3600" u="none" cap="none" strike="noStrike">
                <a:solidFill>
                  <a:srgbClr val="FF8C3C"/>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8" name="Shape 48"/>
          <p:cNvSpPr txBox="1"/>
          <p:nvPr>
            <p:ph idx="1" type="body"/>
          </p:nvPr>
        </p:nvSpPr>
        <p:spPr>
          <a:xfrm>
            <a:off x="607224" y="579437"/>
            <a:ext cx="3931919" cy="792162"/>
          </a:xfrm>
          <a:prstGeom prst="rect">
            <a:avLst/>
          </a:prstGeom>
          <a:noFill/>
          <a:ln>
            <a:noFill/>
          </a:ln>
        </p:spPr>
        <p:txBody>
          <a:bodyPr anchorCtr="0" anchor="ctr" bIns="91425" lIns="91425" rIns="91425" tIns="91425"/>
          <a:lstStyle>
            <a:lvl1pPr indent="0" lvl="0" marL="0" marR="0" rtl="0" algn="l">
              <a:spcBef>
                <a:spcPts val="250"/>
              </a:spcBef>
              <a:buClr>
                <a:schemeClr val="accent1"/>
              </a:buClr>
              <a:buFont typeface="Noto Sans Symbols"/>
              <a:buNone/>
              <a:defRPr b="1" i="0" sz="2400" u="none" cap="none" strike="noStrike">
                <a:solidFill>
                  <a:schemeClr val="dk1"/>
                </a:solidFill>
                <a:latin typeface="Verdana"/>
                <a:ea typeface="Verdana"/>
                <a:cs typeface="Verdana"/>
                <a:sym typeface="Verdana"/>
              </a:defRPr>
            </a:lvl1pPr>
            <a:lvl2pPr indent="-205740" lvl="1" marL="548640" marR="0" rtl="0" algn="l">
              <a:spcBef>
                <a:spcPts val="250"/>
              </a:spcBef>
              <a:buClr>
                <a:schemeClr val="accent1"/>
              </a:buClr>
              <a:buFont typeface="Verdana"/>
              <a:buNone/>
              <a:defRPr b="1" i="0" sz="2000" u="none" cap="none" strike="noStrike">
                <a:solidFill>
                  <a:schemeClr val="dk1"/>
                </a:solidFill>
                <a:latin typeface="Verdana"/>
                <a:ea typeface="Verdana"/>
                <a:cs typeface="Verdana"/>
                <a:sym typeface="Verdana"/>
              </a:defRPr>
            </a:lvl2pPr>
            <a:lvl3pPr indent="-189483" lvl="2" marL="786384" marR="0" rtl="0" algn="l">
              <a:spcBef>
                <a:spcPts val="250"/>
              </a:spcBef>
              <a:buClr>
                <a:srgbClr val="EF323E"/>
              </a:buClr>
              <a:buFont typeface="Noto Sans Symbols"/>
              <a:buNone/>
              <a:defRPr b="1" i="0" sz="1800" u="none" cap="none" strike="noStrike">
                <a:solidFill>
                  <a:schemeClr val="dk1"/>
                </a:solidFill>
                <a:latin typeface="Verdana"/>
                <a:ea typeface="Verdana"/>
                <a:cs typeface="Verdana"/>
                <a:sym typeface="Verdana"/>
              </a:defRPr>
            </a:lvl3pPr>
            <a:lvl4pPr indent="-185928" lvl="3" marL="1024128" marR="0" rtl="0" algn="l">
              <a:spcBef>
                <a:spcPts val="230"/>
              </a:spcBef>
              <a:buClr>
                <a:srgbClr val="EF323E"/>
              </a:buClr>
              <a:buFont typeface="Verdana"/>
              <a:buNone/>
              <a:defRPr b="1" i="0" sz="1600" u="none" cap="none" strike="noStrike">
                <a:solidFill>
                  <a:schemeClr val="dk1"/>
                </a:solidFill>
                <a:latin typeface="Verdana"/>
                <a:ea typeface="Verdana"/>
                <a:cs typeface="Verdana"/>
                <a:sym typeface="Verdana"/>
              </a:defRPr>
            </a:lvl4pPr>
            <a:lvl5pPr indent="-187960" lvl="4" marL="1280160" marR="0" rtl="0" algn="l">
              <a:spcBef>
                <a:spcPts val="250"/>
              </a:spcBef>
              <a:buClr>
                <a:srgbClr val="4882BE"/>
              </a:buClr>
              <a:buFont typeface="Noto Sans Symbols"/>
              <a:buNone/>
              <a:defRPr b="1" i="0" sz="16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49" name="Shape 49"/>
          <p:cNvSpPr txBox="1"/>
          <p:nvPr>
            <p:ph idx="2" type="body"/>
          </p:nvPr>
        </p:nvSpPr>
        <p:spPr>
          <a:xfrm>
            <a:off x="4652169" y="579437"/>
            <a:ext cx="3931919" cy="792162"/>
          </a:xfrm>
          <a:prstGeom prst="rect">
            <a:avLst/>
          </a:prstGeom>
          <a:noFill/>
          <a:ln>
            <a:noFill/>
          </a:ln>
        </p:spPr>
        <p:txBody>
          <a:bodyPr anchorCtr="0" anchor="ctr" bIns="91425" lIns="91425" rIns="91425" tIns="91425"/>
          <a:lstStyle>
            <a:lvl1pPr indent="0" lvl="0" marL="0" marR="0" rtl="0" algn="l">
              <a:spcBef>
                <a:spcPts val="250"/>
              </a:spcBef>
              <a:buClr>
                <a:schemeClr val="accent1"/>
              </a:buClr>
              <a:buFont typeface="Noto Sans Symbols"/>
              <a:buNone/>
              <a:defRPr b="1" i="0" sz="2400" u="none" cap="none" strike="noStrike">
                <a:solidFill>
                  <a:schemeClr val="dk1"/>
                </a:solidFill>
                <a:latin typeface="Verdana"/>
                <a:ea typeface="Verdana"/>
                <a:cs typeface="Verdana"/>
                <a:sym typeface="Verdana"/>
              </a:defRPr>
            </a:lvl1pPr>
            <a:lvl2pPr indent="-205740" lvl="1" marL="548640" marR="0" rtl="0" algn="l">
              <a:spcBef>
                <a:spcPts val="250"/>
              </a:spcBef>
              <a:buClr>
                <a:schemeClr val="accent1"/>
              </a:buClr>
              <a:buFont typeface="Verdana"/>
              <a:buNone/>
              <a:defRPr b="1" i="0" sz="2000" u="none" cap="none" strike="noStrike">
                <a:solidFill>
                  <a:schemeClr val="dk1"/>
                </a:solidFill>
                <a:latin typeface="Verdana"/>
                <a:ea typeface="Verdana"/>
                <a:cs typeface="Verdana"/>
                <a:sym typeface="Verdana"/>
              </a:defRPr>
            </a:lvl2pPr>
            <a:lvl3pPr indent="-189483" lvl="2" marL="786384" marR="0" rtl="0" algn="l">
              <a:spcBef>
                <a:spcPts val="250"/>
              </a:spcBef>
              <a:buClr>
                <a:srgbClr val="EF323E"/>
              </a:buClr>
              <a:buFont typeface="Noto Sans Symbols"/>
              <a:buNone/>
              <a:defRPr b="1" i="0" sz="1800" u="none" cap="none" strike="noStrike">
                <a:solidFill>
                  <a:schemeClr val="dk1"/>
                </a:solidFill>
                <a:latin typeface="Verdana"/>
                <a:ea typeface="Verdana"/>
                <a:cs typeface="Verdana"/>
                <a:sym typeface="Verdana"/>
              </a:defRPr>
            </a:lvl3pPr>
            <a:lvl4pPr indent="-185928" lvl="3" marL="1024128" marR="0" rtl="0" algn="l">
              <a:spcBef>
                <a:spcPts val="230"/>
              </a:spcBef>
              <a:buClr>
                <a:srgbClr val="EF323E"/>
              </a:buClr>
              <a:buFont typeface="Verdana"/>
              <a:buNone/>
              <a:defRPr b="1" i="0" sz="1600" u="none" cap="none" strike="noStrike">
                <a:solidFill>
                  <a:schemeClr val="dk1"/>
                </a:solidFill>
                <a:latin typeface="Verdana"/>
                <a:ea typeface="Verdana"/>
                <a:cs typeface="Verdana"/>
                <a:sym typeface="Verdana"/>
              </a:defRPr>
            </a:lvl4pPr>
            <a:lvl5pPr indent="-187960" lvl="4" marL="1280160" marR="0" rtl="0" algn="l">
              <a:spcBef>
                <a:spcPts val="250"/>
              </a:spcBef>
              <a:buClr>
                <a:srgbClr val="4882BE"/>
              </a:buClr>
              <a:buFont typeface="Noto Sans Symbols"/>
              <a:buNone/>
              <a:defRPr b="1" i="0" sz="16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50" name="Shape 50"/>
          <p:cNvSpPr txBox="1"/>
          <p:nvPr>
            <p:ph idx="3" type="body"/>
          </p:nvPr>
        </p:nvSpPr>
        <p:spPr>
          <a:xfrm>
            <a:off x="607224" y="1447800"/>
            <a:ext cx="3931919" cy="3489959"/>
          </a:xfrm>
          <a:prstGeom prst="rect">
            <a:avLst/>
          </a:prstGeom>
          <a:noFill/>
          <a:ln>
            <a:noFill/>
          </a:ln>
        </p:spPr>
        <p:txBody>
          <a:bodyPr anchorCtr="0" anchor="t" bIns="91425" lIns="91425" rIns="91425" tIns="91425"/>
          <a:lstStyle>
            <a:lvl1pPr indent="-143255" lvl="0" marL="265176" marR="0" rtl="0" algn="l">
              <a:spcBef>
                <a:spcPts val="250"/>
              </a:spcBef>
              <a:buClr>
                <a:schemeClr val="accent1"/>
              </a:buClr>
              <a:buSzPct val="80000"/>
              <a:buFont typeface="Noto Sans Symbols"/>
              <a:buChar char="●"/>
              <a:defRPr b="0" i="0" sz="2400" u="none" cap="none" strike="noStrike">
                <a:solidFill>
                  <a:schemeClr val="dk1"/>
                </a:solidFill>
                <a:latin typeface="Verdana"/>
                <a:ea typeface="Verdana"/>
                <a:cs typeface="Verdana"/>
                <a:sym typeface="Verdana"/>
              </a:defRPr>
            </a:lvl1pPr>
            <a:lvl2pPr indent="-78740" lvl="1" marL="548640" marR="0" rtl="0" algn="l">
              <a:spcBef>
                <a:spcPts val="250"/>
              </a:spcBef>
              <a:buClr>
                <a:schemeClr val="accent1"/>
              </a:buClr>
              <a:buSzPct val="100000"/>
              <a:buFont typeface="Verdana"/>
              <a:buChar char="◦"/>
              <a:defRPr b="0" i="0" sz="2000" u="none" cap="none" strike="noStrike">
                <a:solidFill>
                  <a:schemeClr val="dk1"/>
                </a:solidFill>
                <a:latin typeface="Verdana"/>
                <a:ea typeface="Verdana"/>
                <a:cs typeface="Verdana"/>
                <a:sym typeface="Verdana"/>
              </a:defRPr>
            </a:lvl2pPr>
            <a:lvl3pPr indent="-75183" lvl="2" marL="786384" marR="0" rtl="0" algn="l">
              <a:spcBef>
                <a:spcPts val="250"/>
              </a:spcBef>
              <a:buClr>
                <a:srgbClr val="EF323E"/>
              </a:buClr>
              <a:buSzPct val="100000"/>
              <a:buFont typeface="Noto Sans Symbols"/>
              <a:buChar char="⚫"/>
              <a:defRPr b="0" i="0" sz="1800" u="none" cap="none" strike="noStrike">
                <a:solidFill>
                  <a:schemeClr val="dk1"/>
                </a:solidFill>
                <a:latin typeface="Verdana"/>
                <a:ea typeface="Verdana"/>
                <a:cs typeface="Verdana"/>
                <a:sym typeface="Verdana"/>
              </a:defRPr>
            </a:lvl3pPr>
            <a:lvl4pPr indent="-72136" lvl="3" marL="1024128" marR="0" rtl="0" algn="l">
              <a:spcBef>
                <a:spcPts val="230"/>
              </a:spcBef>
              <a:buClr>
                <a:srgbClr val="EF323E"/>
              </a:buClr>
              <a:buSzPct val="112000"/>
              <a:buFont typeface="Verdana"/>
              <a:buChar char="◦"/>
              <a:defRPr b="0" i="0" sz="1600" u="none" cap="none" strike="noStrike">
                <a:solidFill>
                  <a:schemeClr val="dk1"/>
                </a:solidFill>
                <a:latin typeface="Verdana"/>
                <a:ea typeface="Verdana"/>
                <a:cs typeface="Verdana"/>
                <a:sym typeface="Verdana"/>
              </a:defRPr>
            </a:lvl4pPr>
            <a:lvl5pPr indent="-86360" lvl="4" marL="1280160" marR="0" rtl="0" algn="l">
              <a:spcBef>
                <a:spcPts val="250"/>
              </a:spcBef>
              <a:buClr>
                <a:srgbClr val="4882BE"/>
              </a:buClr>
              <a:buSzPct val="100000"/>
              <a:buFont typeface="Noto Sans Symbols"/>
              <a:buChar char="⚫"/>
              <a:defRPr b="0" i="0" sz="16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51" name="Shape 51"/>
          <p:cNvSpPr txBox="1"/>
          <p:nvPr>
            <p:ph idx="4" type="body"/>
          </p:nvPr>
        </p:nvSpPr>
        <p:spPr>
          <a:xfrm>
            <a:off x="4652169" y="1447800"/>
            <a:ext cx="3931919" cy="3489959"/>
          </a:xfrm>
          <a:prstGeom prst="rect">
            <a:avLst/>
          </a:prstGeom>
          <a:noFill/>
          <a:ln>
            <a:noFill/>
          </a:ln>
        </p:spPr>
        <p:txBody>
          <a:bodyPr anchorCtr="0" anchor="t" bIns="91425" lIns="91425" rIns="91425" tIns="91425"/>
          <a:lstStyle>
            <a:lvl1pPr indent="-143255" lvl="0" marL="265176" marR="0" rtl="0" algn="l">
              <a:spcBef>
                <a:spcPts val="250"/>
              </a:spcBef>
              <a:buClr>
                <a:schemeClr val="accent1"/>
              </a:buClr>
              <a:buSzPct val="80000"/>
              <a:buFont typeface="Noto Sans Symbols"/>
              <a:buChar char="●"/>
              <a:defRPr b="0" i="0" sz="2400" u="none" cap="none" strike="noStrike">
                <a:solidFill>
                  <a:schemeClr val="dk1"/>
                </a:solidFill>
                <a:latin typeface="Verdana"/>
                <a:ea typeface="Verdana"/>
                <a:cs typeface="Verdana"/>
                <a:sym typeface="Verdana"/>
              </a:defRPr>
            </a:lvl1pPr>
            <a:lvl2pPr indent="-78740" lvl="1" marL="548640" marR="0" rtl="0" algn="l">
              <a:spcBef>
                <a:spcPts val="250"/>
              </a:spcBef>
              <a:buClr>
                <a:schemeClr val="accent1"/>
              </a:buClr>
              <a:buSzPct val="100000"/>
              <a:buFont typeface="Verdana"/>
              <a:buChar char="◦"/>
              <a:defRPr b="0" i="0" sz="2000" u="none" cap="none" strike="noStrike">
                <a:solidFill>
                  <a:schemeClr val="dk1"/>
                </a:solidFill>
                <a:latin typeface="Verdana"/>
                <a:ea typeface="Verdana"/>
                <a:cs typeface="Verdana"/>
                <a:sym typeface="Verdana"/>
              </a:defRPr>
            </a:lvl2pPr>
            <a:lvl3pPr indent="-75183" lvl="2" marL="786384" marR="0" rtl="0" algn="l">
              <a:spcBef>
                <a:spcPts val="250"/>
              </a:spcBef>
              <a:buClr>
                <a:srgbClr val="EF323E"/>
              </a:buClr>
              <a:buSzPct val="100000"/>
              <a:buFont typeface="Noto Sans Symbols"/>
              <a:buChar char="⚫"/>
              <a:defRPr b="0" i="0" sz="1800" u="none" cap="none" strike="noStrike">
                <a:solidFill>
                  <a:schemeClr val="dk1"/>
                </a:solidFill>
                <a:latin typeface="Verdana"/>
                <a:ea typeface="Verdana"/>
                <a:cs typeface="Verdana"/>
                <a:sym typeface="Verdana"/>
              </a:defRPr>
            </a:lvl3pPr>
            <a:lvl4pPr indent="-72136" lvl="3" marL="1024128" marR="0" rtl="0" algn="l">
              <a:spcBef>
                <a:spcPts val="230"/>
              </a:spcBef>
              <a:buClr>
                <a:srgbClr val="EF323E"/>
              </a:buClr>
              <a:buSzPct val="112000"/>
              <a:buFont typeface="Verdana"/>
              <a:buChar char="◦"/>
              <a:defRPr b="0" i="0" sz="1600" u="none" cap="none" strike="noStrike">
                <a:solidFill>
                  <a:schemeClr val="dk1"/>
                </a:solidFill>
                <a:latin typeface="Verdana"/>
                <a:ea typeface="Verdana"/>
                <a:cs typeface="Verdana"/>
                <a:sym typeface="Verdana"/>
              </a:defRPr>
            </a:lvl4pPr>
            <a:lvl5pPr indent="-86360" lvl="4" marL="1280160" marR="0" rtl="0" algn="l">
              <a:spcBef>
                <a:spcPts val="250"/>
              </a:spcBef>
              <a:buClr>
                <a:srgbClr val="4882BE"/>
              </a:buClr>
              <a:buSzPct val="100000"/>
              <a:buFont typeface="Noto Sans Symbols"/>
              <a:buChar char="⚫"/>
              <a:defRPr b="0" i="0" sz="16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52" name="Shape 52"/>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3" name="Shape 53"/>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4" name="Shape 54"/>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5" name="Shape 55"/>
        <p:cNvGrpSpPr/>
        <p:nvPr/>
      </p:nvGrpSpPr>
      <p:grpSpPr>
        <a:xfrm>
          <a:off x="0" y="0"/>
          <a:ext cx="0" cy="0"/>
          <a:chOff x="0" y="0"/>
          <a:chExt cx="0" cy="0"/>
        </a:xfrm>
      </p:grpSpPr>
      <p:sp>
        <p:nvSpPr>
          <p:cNvPr id="56" name="Shape 56"/>
          <p:cNvSpPr txBox="1"/>
          <p:nvPr>
            <p:ph type="title"/>
          </p:nvPr>
        </p:nvSpPr>
        <p:spPr>
          <a:xfrm>
            <a:off x="502920" y="4985589"/>
            <a:ext cx="8183880" cy="1051560"/>
          </a:xfrm>
          <a:prstGeom prst="rect">
            <a:avLst/>
          </a:prstGeom>
          <a:noFill/>
          <a:ln>
            <a:noFill/>
          </a:ln>
        </p:spPr>
        <p:txBody>
          <a:bodyPr anchorCtr="0" anchor="b" bIns="91425" lIns="91425" rIns="91425" tIns="91425"/>
          <a:lstStyle>
            <a:lvl1pPr indent="0" lvl="0" marL="0" marR="0" rtl="0" algn="l">
              <a:spcBef>
                <a:spcPts val="0"/>
              </a:spcBef>
              <a:buClr>
                <a:srgbClr val="FF8C3C"/>
              </a:buClr>
              <a:buFont typeface="Verdana"/>
              <a:buNone/>
              <a:defRPr b="1" i="0" sz="3600" u="none" cap="none" strike="noStrike">
                <a:solidFill>
                  <a:srgbClr val="FF8C3C"/>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7" name="Shape 57"/>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8" name="Shape 58"/>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9" name="Shape 59"/>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p:nvPr/>
        </p:nvSpPr>
        <p:spPr>
          <a:xfrm>
            <a:off x="304800" y="329184"/>
            <a:ext cx="8532054" cy="6196819"/>
          </a:xfrm>
          <a:prstGeom prst="roundRect">
            <a:avLst>
              <a:gd fmla="val 2081" name="adj"/>
            </a:avLst>
          </a:prstGeom>
          <a:gradFill>
            <a:gsLst>
              <a:gs pos="0">
                <a:srgbClr val="FFFFFF"/>
              </a:gs>
              <a:gs pos="98000">
                <a:srgbClr val="FFFFFF"/>
              </a:gs>
              <a:gs pos="99055">
                <a:srgbClr val="F6F6F6"/>
              </a:gs>
              <a:gs pos="100000">
                <a:srgbClr val="D8D8D8"/>
              </a:gs>
            </a:gsLst>
            <a:lin ang="5400000" scaled="0"/>
          </a:gradFill>
          <a:ln cap="rnd" cmpd="sng" w="9525">
            <a:solidFill>
              <a:srgbClr val="A2A0A0"/>
            </a:solidFill>
            <a:prstDash val="solid"/>
            <a:round/>
            <a:headEnd len="med" w="med" type="none"/>
            <a:tailEnd len="med" w="med" type="none"/>
          </a:ln>
          <a:effectLst>
            <a:outerShdw blurRad="76200" rotWithShape="0" algn="tl" dir="5400000" dist="50800">
              <a:srgbClr val="000000">
                <a:alpha val="24705"/>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62" name="Shape 62"/>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3" name="Shape 63"/>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4" name="Shape 64"/>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5" name="Shape 65"/>
        <p:cNvGrpSpPr/>
        <p:nvPr/>
      </p:nvGrpSpPr>
      <p:grpSpPr>
        <a:xfrm>
          <a:off x="0" y="0"/>
          <a:ext cx="0" cy="0"/>
          <a:chOff x="0" y="0"/>
          <a:chExt cx="0" cy="0"/>
        </a:xfrm>
      </p:grpSpPr>
      <p:sp>
        <p:nvSpPr>
          <p:cNvPr id="66" name="Shape 66"/>
          <p:cNvSpPr txBox="1"/>
          <p:nvPr>
            <p:ph type="title"/>
          </p:nvPr>
        </p:nvSpPr>
        <p:spPr>
          <a:xfrm>
            <a:off x="5538783" y="533400"/>
            <a:ext cx="2971799" cy="914400"/>
          </a:xfrm>
          <a:prstGeom prst="rect">
            <a:avLst/>
          </a:prstGeom>
          <a:noFill/>
          <a:ln>
            <a:noFill/>
          </a:ln>
        </p:spPr>
        <p:txBody>
          <a:bodyPr anchorCtr="0" anchor="b" bIns="91425" lIns="91425" rIns="91425" tIns="91425"/>
          <a:lstStyle>
            <a:lvl1pPr indent="0" lvl="0" marL="0" marR="0" rtl="0" algn="l">
              <a:spcBef>
                <a:spcPts val="0"/>
              </a:spcBef>
              <a:buClr>
                <a:schemeClr val="accent1"/>
              </a:buClr>
              <a:buFont typeface="Verdana"/>
              <a:buNone/>
              <a:defRPr b="1" i="0" sz="2200" u="none" cap="none" strike="noStrike">
                <a:solidFill>
                  <a:schemeClr val="accent1"/>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txBox="1"/>
          <p:nvPr>
            <p:ph idx="1" type="body"/>
          </p:nvPr>
        </p:nvSpPr>
        <p:spPr>
          <a:xfrm>
            <a:off x="5538846" y="1447801"/>
            <a:ext cx="2971799" cy="4206112"/>
          </a:xfrm>
          <a:prstGeom prst="rect">
            <a:avLst/>
          </a:prstGeom>
          <a:noFill/>
          <a:ln>
            <a:noFill/>
          </a:ln>
        </p:spPr>
        <p:txBody>
          <a:bodyPr anchorCtr="0" anchor="t" bIns="91425" lIns="91425" rIns="91425" tIns="91425"/>
          <a:lstStyle>
            <a:lvl1pPr indent="-5588" lvl="0" marL="18288" marR="18288" rtl="0" algn="l">
              <a:spcBef>
                <a:spcPts val="0"/>
              </a:spcBef>
              <a:buClr>
                <a:schemeClr val="accent1"/>
              </a:buClr>
              <a:buFont typeface="Noto Sans Symbols"/>
              <a:buNone/>
              <a:defRPr b="0" i="0" sz="1400" u="none" cap="none" strike="noStrike">
                <a:solidFill>
                  <a:schemeClr val="dk1"/>
                </a:solidFill>
                <a:latin typeface="Verdana"/>
                <a:ea typeface="Verdana"/>
                <a:cs typeface="Verdana"/>
                <a:sym typeface="Verdana"/>
              </a:defRPr>
            </a:lvl1pPr>
            <a:lvl2pPr indent="-205740" lvl="1" marL="548640" marR="0" rtl="0" algn="l">
              <a:spcBef>
                <a:spcPts val="250"/>
              </a:spcBef>
              <a:buClr>
                <a:schemeClr val="accent1"/>
              </a:buClr>
              <a:buFont typeface="Verdana"/>
              <a:buNone/>
              <a:defRPr b="0" i="0" sz="1200" u="none" cap="none" strike="noStrike">
                <a:solidFill>
                  <a:schemeClr val="dk1"/>
                </a:solidFill>
                <a:latin typeface="Verdana"/>
                <a:ea typeface="Verdana"/>
                <a:cs typeface="Verdana"/>
                <a:sym typeface="Verdana"/>
              </a:defRPr>
            </a:lvl2pPr>
            <a:lvl3pPr indent="-189483" lvl="2" marL="786384" marR="0" rtl="0" algn="l">
              <a:spcBef>
                <a:spcPts val="250"/>
              </a:spcBef>
              <a:buClr>
                <a:srgbClr val="EF323E"/>
              </a:buClr>
              <a:buFont typeface="Noto Sans Symbols"/>
              <a:buNone/>
              <a:defRPr b="0" i="0" sz="1000" u="none" cap="none" strike="noStrike">
                <a:solidFill>
                  <a:schemeClr val="dk1"/>
                </a:solidFill>
                <a:latin typeface="Verdana"/>
                <a:ea typeface="Verdana"/>
                <a:cs typeface="Verdana"/>
                <a:sym typeface="Verdana"/>
              </a:defRPr>
            </a:lvl3pPr>
            <a:lvl4pPr indent="-185928" lvl="3" marL="1024128" marR="0" rtl="0" algn="l">
              <a:spcBef>
                <a:spcPts val="230"/>
              </a:spcBef>
              <a:buClr>
                <a:srgbClr val="EF323E"/>
              </a:buClr>
              <a:buFont typeface="Verdana"/>
              <a:buNone/>
              <a:defRPr b="0" i="0" sz="900" u="none" cap="none" strike="noStrike">
                <a:solidFill>
                  <a:schemeClr val="dk1"/>
                </a:solidFill>
                <a:latin typeface="Verdana"/>
                <a:ea typeface="Verdana"/>
                <a:cs typeface="Verdana"/>
                <a:sym typeface="Verdana"/>
              </a:defRPr>
            </a:lvl4pPr>
            <a:lvl5pPr indent="-187960" lvl="4" marL="1280160" marR="0" rtl="0" algn="l">
              <a:spcBef>
                <a:spcPts val="250"/>
              </a:spcBef>
              <a:buClr>
                <a:srgbClr val="4882BE"/>
              </a:buClr>
              <a:buFont typeface="Noto Sans Symbols"/>
              <a:buNone/>
              <a:defRPr b="0" i="0" sz="9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68" name="Shape 68"/>
          <p:cNvSpPr txBox="1"/>
          <p:nvPr>
            <p:ph idx="2" type="body"/>
          </p:nvPr>
        </p:nvSpPr>
        <p:spPr>
          <a:xfrm>
            <a:off x="761372" y="930144"/>
            <a:ext cx="4626158" cy="4724401"/>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Verdana"/>
                <a:ea typeface="Verdana"/>
                <a:cs typeface="Verdana"/>
                <a:sym typeface="Verdana"/>
              </a:defRPr>
            </a:lvl1pPr>
            <a:lvl2pPr indent="-40640" lvl="1" marL="548640" marR="0" rtl="0" algn="l">
              <a:spcBef>
                <a:spcPts val="250"/>
              </a:spcBef>
              <a:buClr>
                <a:schemeClr val="accent1"/>
              </a:buClr>
              <a:buSzPct val="100000"/>
              <a:buFont typeface="Verdana"/>
              <a:buChar char="◦"/>
              <a:defRPr b="0" i="0" sz="2600" u="none" cap="none" strike="noStrike">
                <a:solidFill>
                  <a:schemeClr val="dk1"/>
                </a:solidFill>
                <a:latin typeface="Verdana"/>
                <a:ea typeface="Verdana"/>
                <a:cs typeface="Verdana"/>
                <a:sym typeface="Verdana"/>
              </a:defRPr>
            </a:lvl2pPr>
            <a:lvl3pPr indent="-37083" lvl="2" marL="786384" marR="0" rtl="0" algn="l">
              <a:spcBef>
                <a:spcPts val="250"/>
              </a:spcBef>
              <a:buClr>
                <a:srgbClr val="EF323E"/>
              </a:buClr>
              <a:buSzPct val="100000"/>
              <a:buFont typeface="Noto Sans Symbols"/>
              <a:buChar char="⚫"/>
              <a:defRPr b="0" i="0" sz="2400" u="none" cap="none" strike="noStrike">
                <a:solidFill>
                  <a:schemeClr val="dk1"/>
                </a:solidFill>
                <a:latin typeface="Verdana"/>
                <a:ea typeface="Verdana"/>
                <a:cs typeface="Verdana"/>
                <a:sym typeface="Verdana"/>
              </a:defRPr>
            </a:lvl3pPr>
            <a:lvl4pPr indent="-43688" lvl="3" marL="1024128" marR="0" rtl="0" algn="l">
              <a:spcBef>
                <a:spcPts val="230"/>
              </a:spcBef>
              <a:buClr>
                <a:srgbClr val="EF323E"/>
              </a:buClr>
              <a:buSzPct val="112000"/>
              <a:buFont typeface="Verdana"/>
              <a:buChar char="◦"/>
              <a:defRPr b="0" i="0" sz="2000" u="none" cap="none" strike="noStrike">
                <a:solidFill>
                  <a:schemeClr val="dk1"/>
                </a:solidFill>
                <a:latin typeface="Verdana"/>
                <a:ea typeface="Verdana"/>
                <a:cs typeface="Verdana"/>
                <a:sym typeface="Verdana"/>
              </a:defRPr>
            </a:lvl4pPr>
            <a:lvl5pPr indent="-60960" lvl="4" marL="1280160" marR="0" rtl="0" algn="l">
              <a:spcBef>
                <a:spcPts val="250"/>
              </a:spcBef>
              <a:buClr>
                <a:srgbClr val="4882BE"/>
              </a:buClr>
              <a:buSzPct val="100000"/>
              <a:buFont typeface="Noto Sans Symbols"/>
              <a:buChar char="⚫"/>
              <a:defRPr b="0" i="0" sz="2000" u="none" cap="none" strike="noStrike">
                <a:solidFill>
                  <a:schemeClr val="dk1"/>
                </a:solidFill>
                <a:latin typeface="Verdana"/>
                <a:ea typeface="Verdana"/>
                <a:cs typeface="Verdana"/>
                <a:sym typeface="Verdana"/>
              </a:defRPr>
            </a:lvl5pPr>
            <a:lvl6pPr indent="-195072" lvl="5" marL="1490472" marR="0" rtl="0" algn="l">
              <a:spcBef>
                <a:spcPts val="250"/>
              </a:spcBef>
              <a:buClr>
                <a:srgbClr val="4882BE"/>
              </a:buClr>
              <a:buFont typeface="Verdana"/>
              <a:buNone/>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69" name="Shape 69"/>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0" name="Shape 70"/>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1" name="Shape 71"/>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2" name="Shape 72"/>
        <p:cNvGrpSpPr/>
        <p:nvPr/>
      </p:nvGrpSpPr>
      <p:grpSpPr>
        <a:xfrm>
          <a:off x="0" y="0"/>
          <a:ext cx="0" cy="0"/>
          <a:chOff x="0" y="0"/>
          <a:chExt cx="0" cy="0"/>
        </a:xfrm>
      </p:grpSpPr>
      <p:sp>
        <p:nvSpPr>
          <p:cNvPr id="73" name="Shape 73"/>
          <p:cNvSpPr/>
          <p:nvPr/>
        </p:nvSpPr>
        <p:spPr>
          <a:xfrm>
            <a:off x="304800" y="329184"/>
            <a:ext cx="8532054" cy="6196819"/>
          </a:xfrm>
          <a:prstGeom prst="roundRect">
            <a:avLst>
              <a:gd fmla="val 2081" name="adj"/>
            </a:avLst>
          </a:prstGeom>
          <a:gradFill>
            <a:gsLst>
              <a:gs pos="0">
                <a:srgbClr val="FFFFFF"/>
              </a:gs>
              <a:gs pos="98000">
                <a:srgbClr val="FFFFFF"/>
              </a:gs>
              <a:gs pos="99055">
                <a:srgbClr val="F6F6F6"/>
              </a:gs>
              <a:gs pos="100000">
                <a:srgbClr val="D8D8D8"/>
              </a:gs>
            </a:gsLst>
            <a:lin ang="5400000" scaled="0"/>
          </a:gradFill>
          <a:ln cap="rnd" cmpd="sng" w="9525">
            <a:solidFill>
              <a:srgbClr val="A2A0A0"/>
            </a:solidFill>
            <a:prstDash val="solid"/>
            <a:round/>
            <a:headEnd len="med" w="med" type="none"/>
            <a:tailEnd len="med" w="med" type="none"/>
          </a:ln>
          <a:effectLst>
            <a:outerShdw blurRad="76200" rotWithShape="0" algn="tl" dir="5400000" dist="50800">
              <a:srgbClr val="000000">
                <a:alpha val="24705"/>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74" name="Shape 74"/>
          <p:cNvSpPr/>
          <p:nvPr/>
        </p:nvSpPr>
        <p:spPr>
          <a:xfrm>
            <a:off x="6400800" y="434162"/>
            <a:ext cx="2324604" cy="4343400"/>
          </a:xfrm>
          <a:prstGeom prst="round1Rect">
            <a:avLst>
              <a:gd fmla="val 2748" name="adj"/>
            </a:avLst>
          </a:prstGeom>
          <a:solidFill>
            <a:srgbClr val="1C1C1C"/>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75" name="Shape 75"/>
          <p:cNvSpPr txBox="1"/>
          <p:nvPr>
            <p:ph type="title"/>
          </p:nvPr>
        </p:nvSpPr>
        <p:spPr>
          <a:xfrm>
            <a:off x="457200" y="5012055"/>
            <a:ext cx="8229600" cy="1051560"/>
          </a:xfrm>
          <a:prstGeom prst="rect">
            <a:avLst/>
          </a:prstGeom>
          <a:noFill/>
          <a:ln>
            <a:noFill/>
          </a:ln>
        </p:spPr>
        <p:txBody>
          <a:bodyPr anchorCtr="0" anchor="t" bIns="91425" lIns="91425" rIns="91425" tIns="91425"/>
          <a:lstStyle>
            <a:lvl1pPr indent="0" lvl="0" marL="0" marR="0" rtl="0" algn="l">
              <a:spcBef>
                <a:spcPts val="0"/>
              </a:spcBef>
              <a:buClr>
                <a:srgbClr val="78766F"/>
              </a:buClr>
              <a:buFont typeface="Verdana"/>
              <a:buNone/>
              <a:defRPr b="0" i="0" sz="3600" u="none" cap="none" strike="noStrike">
                <a:solidFill>
                  <a:srgbClr val="78766F"/>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a:off x="6462712" y="533400"/>
            <a:ext cx="2240280" cy="4211480"/>
          </a:xfrm>
          <a:prstGeom prst="rect">
            <a:avLst/>
          </a:prstGeom>
          <a:noFill/>
          <a:ln>
            <a:noFill/>
          </a:ln>
        </p:spPr>
        <p:txBody>
          <a:bodyPr anchorCtr="0" anchor="t" bIns="91425" lIns="91425" rIns="91425" tIns="91425"/>
          <a:lstStyle>
            <a:lvl1pPr indent="-7619" lvl="0" marL="45720" marR="0" rtl="0" algn="l">
              <a:spcBef>
                <a:spcPts val="0"/>
              </a:spcBef>
              <a:buClr>
                <a:schemeClr val="accent1"/>
              </a:buClr>
              <a:buFont typeface="Noto Sans Symbols"/>
              <a:buNone/>
              <a:defRPr b="0" i="0" sz="1400" u="none" cap="none" strike="noStrike">
                <a:solidFill>
                  <a:srgbClr val="FFFFFF"/>
                </a:solidFill>
                <a:latin typeface="Verdana"/>
                <a:ea typeface="Verdana"/>
                <a:cs typeface="Verdana"/>
                <a:sym typeface="Verdana"/>
              </a:defRPr>
            </a:lvl1pPr>
            <a:lvl2pPr indent="-129540" lvl="1" marL="548640" marR="0" rtl="0" algn="l">
              <a:spcBef>
                <a:spcPts val="250"/>
              </a:spcBef>
              <a:buClr>
                <a:schemeClr val="accent1"/>
              </a:buClr>
              <a:buSzPct val="100000"/>
              <a:buFont typeface="Verdana"/>
              <a:buChar char="◦"/>
              <a:defRPr b="0" i="0" sz="1200" u="none" cap="none" strike="noStrike">
                <a:solidFill>
                  <a:srgbClr val="FFFFFF"/>
                </a:solidFill>
                <a:latin typeface="Verdana"/>
                <a:ea typeface="Verdana"/>
                <a:cs typeface="Verdana"/>
                <a:sym typeface="Verdana"/>
              </a:defRPr>
            </a:lvl2pPr>
            <a:lvl3pPr indent="-125983" lvl="2" marL="786384" marR="0" rtl="0" algn="l">
              <a:spcBef>
                <a:spcPts val="250"/>
              </a:spcBef>
              <a:buClr>
                <a:srgbClr val="EF323E"/>
              </a:buClr>
              <a:buSzPct val="100000"/>
              <a:buFont typeface="Noto Sans Symbols"/>
              <a:buChar char="⚫"/>
              <a:defRPr b="0" i="0" sz="1000" u="none" cap="none" strike="noStrike">
                <a:solidFill>
                  <a:srgbClr val="FFFFFF"/>
                </a:solidFill>
                <a:latin typeface="Verdana"/>
                <a:ea typeface="Verdana"/>
                <a:cs typeface="Verdana"/>
                <a:sym typeface="Verdana"/>
              </a:defRPr>
            </a:lvl3pPr>
            <a:lvl4pPr indent="-121919" lvl="3" marL="1024128" marR="0" rtl="0" algn="l">
              <a:spcBef>
                <a:spcPts val="230"/>
              </a:spcBef>
              <a:buClr>
                <a:srgbClr val="EF323E"/>
              </a:buClr>
              <a:buSzPct val="112000"/>
              <a:buFont typeface="Verdana"/>
              <a:buChar char="◦"/>
              <a:defRPr b="0" i="0" sz="900" u="none" cap="none" strike="noStrike">
                <a:solidFill>
                  <a:srgbClr val="FFFFFF"/>
                </a:solidFill>
                <a:latin typeface="Verdana"/>
                <a:ea typeface="Verdana"/>
                <a:cs typeface="Verdana"/>
                <a:sym typeface="Verdana"/>
              </a:defRPr>
            </a:lvl4pPr>
            <a:lvl5pPr indent="-130810" lvl="4" marL="1280160" marR="0" rtl="0" algn="l">
              <a:spcBef>
                <a:spcPts val="250"/>
              </a:spcBef>
              <a:buClr>
                <a:srgbClr val="4882BE"/>
              </a:buClr>
              <a:buSzPct val="100000"/>
              <a:buFont typeface="Noto Sans Symbols"/>
              <a:buChar char="⚫"/>
              <a:defRPr b="0" i="0" sz="900" u="none" cap="none" strike="noStrike">
                <a:solidFill>
                  <a:srgbClr val="FFFFFF"/>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77" name="Shape 77"/>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8" name="Shape 78"/>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9" name="Shape 79"/>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
        <p:nvSpPr>
          <p:cNvPr id="80" name="Shape 80"/>
          <p:cNvSpPr/>
          <p:nvPr>
            <p:ph idx="2" type="pic"/>
          </p:nvPr>
        </p:nvSpPr>
        <p:spPr>
          <a:xfrm>
            <a:off x="421479" y="435768"/>
            <a:ext cx="5925311" cy="4343400"/>
          </a:xfrm>
          <a:prstGeom prst="snipRoundRect">
            <a:avLst>
              <a:gd fmla="val 1040" name="adj1"/>
              <a:gd fmla="val 0" name="adj2"/>
            </a:avLst>
          </a:prstGeom>
          <a:solidFill>
            <a:srgbClr val="4F4D49"/>
          </a:solidFill>
          <a:ln>
            <a:noFill/>
          </a:ln>
        </p:spPr>
        <p:txBody>
          <a:bodyPr anchorCtr="0" anchor="t" bIns="91425" lIns="91425" rIns="91425" tIns="91425"/>
          <a:lstStyle>
            <a:lvl1pPr indent="0" lvl="0" marL="0" marR="0" rtl="0" algn="l">
              <a:spcBef>
                <a:spcPts val="250"/>
              </a:spcBef>
              <a:buClr>
                <a:schemeClr val="accent1"/>
              </a:buClr>
              <a:buFont typeface="Noto Sans Symbols"/>
              <a:buNone/>
              <a:defRPr b="0" i="0" sz="3200" u="none" cap="none" strike="noStrike">
                <a:solidFill>
                  <a:schemeClr val="dk1"/>
                </a:solidFill>
                <a:latin typeface="Verdana"/>
                <a:ea typeface="Verdana"/>
                <a:cs typeface="Verdana"/>
                <a:sym typeface="Verdana"/>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Verdana"/>
                <a:ea typeface="Verdana"/>
                <a:cs typeface="Verdana"/>
                <a:sym typeface="Verdana"/>
              </a:defRPr>
            </a:lvl2pPr>
            <a:lvl3pPr indent="-49783" lvl="2" marL="786384" marR="0" rtl="0" algn="l">
              <a:spcBef>
                <a:spcPts val="250"/>
              </a:spcBef>
              <a:buClr>
                <a:srgbClr val="EF323E"/>
              </a:buClr>
              <a:buSzPct val="100000"/>
              <a:buFont typeface="Noto Sans Symbols"/>
              <a:buChar char="⚫"/>
              <a:defRPr b="0" i="0" sz="2200" u="none" cap="none" strike="noStrike">
                <a:solidFill>
                  <a:schemeClr val="dk1"/>
                </a:solidFill>
                <a:latin typeface="Verdana"/>
                <a:ea typeface="Verdana"/>
                <a:cs typeface="Verdana"/>
                <a:sym typeface="Verdana"/>
              </a:defRPr>
            </a:lvl3pPr>
            <a:lvl4pPr indent="-50800" lvl="3" marL="1024128" marR="0" rtl="0" algn="l">
              <a:spcBef>
                <a:spcPts val="230"/>
              </a:spcBef>
              <a:buClr>
                <a:srgbClr val="EF323E"/>
              </a:buClr>
              <a:buSzPct val="112000"/>
              <a:buFont typeface="Verdana"/>
              <a:buChar char="◦"/>
              <a:defRPr b="0" i="0" sz="1900" u="none" cap="none" strike="noStrike">
                <a:solidFill>
                  <a:schemeClr val="dk1"/>
                </a:solidFill>
                <a:latin typeface="Verdana"/>
                <a:ea typeface="Verdana"/>
                <a:cs typeface="Verdana"/>
                <a:sym typeface="Verdana"/>
              </a:defRPr>
            </a:lvl4pPr>
            <a:lvl5pPr indent="-73660" lvl="4" marL="1280160" marR="0" rtl="0" algn="l">
              <a:spcBef>
                <a:spcPts val="250"/>
              </a:spcBef>
              <a:buClr>
                <a:srgbClr val="4882BE"/>
              </a:buClr>
              <a:buSzPct val="100000"/>
              <a:buFont typeface="Noto Sans Symbols"/>
              <a:buChar char="⚫"/>
              <a:defRPr b="0" i="0" sz="18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9" name="Shape 9"/>
        <p:cNvGrpSpPr/>
        <p:nvPr/>
      </p:nvGrpSpPr>
      <p:grpSpPr>
        <a:xfrm>
          <a:off x="0" y="0"/>
          <a:ext cx="0" cy="0"/>
          <a:chOff x="0" y="0"/>
          <a:chExt cx="0" cy="0"/>
        </a:xfrm>
      </p:grpSpPr>
      <p:sp>
        <p:nvSpPr>
          <p:cNvPr id="10" name="Shape 10"/>
          <p:cNvSpPr/>
          <p:nvPr/>
        </p:nvSpPr>
        <p:spPr>
          <a:xfrm>
            <a:off x="304800" y="329184"/>
            <a:ext cx="8532054" cy="6196819"/>
          </a:xfrm>
          <a:prstGeom prst="roundRect">
            <a:avLst>
              <a:gd fmla="val 2081" name="adj"/>
            </a:avLst>
          </a:prstGeom>
          <a:gradFill>
            <a:gsLst>
              <a:gs pos="0">
                <a:srgbClr val="FFFFFF"/>
              </a:gs>
              <a:gs pos="98000">
                <a:srgbClr val="FFFFFF"/>
              </a:gs>
              <a:gs pos="99055">
                <a:srgbClr val="F6F6F6"/>
              </a:gs>
              <a:gs pos="100000">
                <a:srgbClr val="D8D8D8"/>
              </a:gs>
            </a:gsLst>
            <a:lin ang="5400000" scaled="0"/>
          </a:gradFill>
          <a:ln cap="rnd" cmpd="sng" w="9525">
            <a:solidFill>
              <a:srgbClr val="A2A0A0"/>
            </a:solidFill>
            <a:prstDash val="solid"/>
            <a:round/>
            <a:headEnd len="med" w="med" type="none"/>
            <a:tailEnd len="med" w="med" type="none"/>
          </a:ln>
          <a:effectLst>
            <a:outerShdw blurRad="76200" rotWithShape="0" algn="tl" dir="5400000" dist="50800">
              <a:srgbClr val="000000">
                <a:alpha val="24705"/>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11" name="Shape 11"/>
          <p:cNvSpPr/>
          <p:nvPr/>
        </p:nvSpPr>
        <p:spPr>
          <a:xfrm>
            <a:off x="418595" y="434162"/>
            <a:ext cx="8306809" cy="5486399"/>
          </a:xfrm>
          <a:prstGeom prst="roundRect">
            <a:avLst>
              <a:gd fmla="val 2127" name="adj"/>
            </a:avLst>
          </a:prstGeom>
          <a:gradFill>
            <a:gsLst>
              <a:gs pos="0">
                <a:schemeClr val="lt1"/>
              </a:gs>
              <a:gs pos="55000">
                <a:srgbClr val="DFDFDF"/>
              </a:gs>
              <a:gs pos="100000">
                <a:srgbClr val="9E9E9E"/>
              </a:gs>
            </a:gsLst>
            <a:path path="circle">
              <a:fillToRect b="50%" l="50%" r="50%" t="50%"/>
            </a:path>
            <a:tileRect/>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12" name="Shape 12"/>
          <p:cNvSpPr txBox="1"/>
          <p:nvPr>
            <p:ph type="title"/>
          </p:nvPr>
        </p:nvSpPr>
        <p:spPr>
          <a:xfrm>
            <a:off x="502920" y="4985589"/>
            <a:ext cx="8183880" cy="1051560"/>
          </a:xfrm>
          <a:prstGeom prst="rect">
            <a:avLst/>
          </a:prstGeom>
          <a:noFill/>
          <a:ln>
            <a:noFill/>
          </a:ln>
        </p:spPr>
        <p:txBody>
          <a:bodyPr anchorCtr="0" anchor="b" bIns="91425" lIns="91425" rIns="91425" tIns="91425"/>
          <a:lstStyle>
            <a:lvl1pPr indent="0" lvl="0" marL="0" marR="0" rtl="0" algn="l">
              <a:spcBef>
                <a:spcPts val="0"/>
              </a:spcBef>
              <a:buClr>
                <a:srgbClr val="FF8C3C"/>
              </a:buClr>
              <a:buFont typeface="Verdana"/>
              <a:buNone/>
              <a:defRPr b="1" i="0" sz="3600" u="none" cap="none" strike="noStrike">
                <a:solidFill>
                  <a:srgbClr val="FF8C3C"/>
                </a:solidFill>
                <a:latin typeface="Verdana"/>
                <a:ea typeface="Verdana"/>
                <a:cs typeface="Verdana"/>
                <a:sym typeface="Verdan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 type="body"/>
          </p:nvPr>
        </p:nvSpPr>
        <p:spPr>
          <a:xfrm>
            <a:off x="502920" y="530352"/>
            <a:ext cx="8183880" cy="4187952"/>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Verdana"/>
                <a:ea typeface="Verdana"/>
                <a:cs typeface="Verdana"/>
                <a:sym typeface="Verdana"/>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Verdana"/>
                <a:ea typeface="Verdana"/>
                <a:cs typeface="Verdana"/>
                <a:sym typeface="Verdana"/>
              </a:defRPr>
            </a:lvl2pPr>
            <a:lvl3pPr indent="-49783" lvl="2" marL="786384" marR="0" rtl="0" algn="l">
              <a:spcBef>
                <a:spcPts val="250"/>
              </a:spcBef>
              <a:buClr>
                <a:srgbClr val="EF323E"/>
              </a:buClr>
              <a:buSzPct val="100000"/>
              <a:buFont typeface="Noto Sans Symbols"/>
              <a:buChar char="⚫"/>
              <a:defRPr b="0" i="0" sz="2200" u="none" cap="none" strike="noStrike">
                <a:solidFill>
                  <a:schemeClr val="dk1"/>
                </a:solidFill>
                <a:latin typeface="Verdana"/>
                <a:ea typeface="Verdana"/>
                <a:cs typeface="Verdana"/>
                <a:sym typeface="Verdana"/>
              </a:defRPr>
            </a:lvl3pPr>
            <a:lvl4pPr indent="-50800" lvl="3" marL="1024128" marR="0" rtl="0" algn="l">
              <a:spcBef>
                <a:spcPts val="230"/>
              </a:spcBef>
              <a:buClr>
                <a:srgbClr val="EF323E"/>
              </a:buClr>
              <a:buSzPct val="112000"/>
              <a:buFont typeface="Verdana"/>
              <a:buChar char="◦"/>
              <a:defRPr b="0" i="0" sz="1900" u="none" cap="none" strike="noStrike">
                <a:solidFill>
                  <a:schemeClr val="dk1"/>
                </a:solidFill>
                <a:latin typeface="Verdana"/>
                <a:ea typeface="Verdana"/>
                <a:cs typeface="Verdana"/>
                <a:sym typeface="Verdana"/>
              </a:defRPr>
            </a:lvl4pPr>
            <a:lvl5pPr indent="-73660" lvl="4" marL="1280160" marR="0" rtl="0" algn="l">
              <a:spcBef>
                <a:spcPts val="250"/>
              </a:spcBef>
              <a:buClr>
                <a:srgbClr val="4882BE"/>
              </a:buClr>
              <a:buSzPct val="100000"/>
              <a:buFont typeface="Noto Sans Symbols"/>
              <a:buChar char="⚫"/>
              <a:defRPr b="0" i="0" sz="1800" u="none" cap="none" strike="noStrike">
                <a:solidFill>
                  <a:schemeClr val="dk1"/>
                </a:solidFill>
                <a:latin typeface="Verdana"/>
                <a:ea typeface="Verdana"/>
                <a:cs typeface="Verdana"/>
                <a:sym typeface="Verdana"/>
              </a:defRPr>
            </a:lvl5pPr>
            <a:lvl6pPr indent="-87122" lvl="5" marL="1490472" marR="0" rtl="0" algn="l">
              <a:spcBef>
                <a:spcPts val="250"/>
              </a:spcBef>
              <a:buClr>
                <a:srgbClr val="4882BE"/>
              </a:buClr>
              <a:buSzPct val="100000"/>
              <a:buFont typeface="Verdana"/>
              <a:buChar char="◦"/>
              <a:defRPr b="0" i="0" sz="1700" u="none" cap="none" strike="noStrike">
                <a:solidFill>
                  <a:schemeClr val="dk1"/>
                </a:solidFill>
                <a:latin typeface="Verdana"/>
                <a:ea typeface="Verdana"/>
                <a:cs typeface="Verdana"/>
                <a:sym typeface="Verdana"/>
              </a:defRPr>
            </a:lvl6pPr>
            <a:lvl7pPr indent="-94233" lvl="6" marL="1700784"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7pPr>
            <a:lvl8pPr indent="-97789" lvl="7" marL="1920240" marR="0" rtl="0" algn="l">
              <a:spcBef>
                <a:spcPts val="257"/>
              </a:spcBef>
              <a:buClr>
                <a:srgbClr val="4882BE"/>
              </a:buClr>
              <a:buSzPct val="100000"/>
              <a:buFont typeface="Verdana"/>
              <a:buChar char="◦"/>
              <a:defRPr b="0" i="0" sz="1500" u="none" cap="none" strike="noStrike">
                <a:solidFill>
                  <a:schemeClr val="dk1"/>
                </a:solidFill>
                <a:latin typeface="Verdana"/>
                <a:ea typeface="Verdana"/>
                <a:cs typeface="Verdana"/>
                <a:sym typeface="Verdana"/>
              </a:defRPr>
            </a:lvl8pPr>
            <a:lvl9pPr indent="-97789" lvl="8" marL="2148840" marR="0" rtl="0" algn="l">
              <a:spcBef>
                <a:spcPts val="255"/>
              </a:spcBef>
              <a:buClr>
                <a:srgbClr val="4882BE"/>
              </a:buClr>
              <a:buSzPct val="1000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14" name="Shape 14"/>
          <p:cNvSpPr txBox="1"/>
          <p:nvPr>
            <p:ph idx="10" type="dt"/>
          </p:nvPr>
        </p:nvSpPr>
        <p:spPr>
          <a:xfrm>
            <a:off x="3776328" y="6111875"/>
            <a:ext cx="2286000" cy="365125"/>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5" name="Shape 15"/>
          <p:cNvSpPr txBox="1"/>
          <p:nvPr>
            <p:ph idx="11" type="ftr"/>
          </p:nvPr>
        </p:nvSpPr>
        <p:spPr>
          <a:xfrm>
            <a:off x="6062328" y="6111875"/>
            <a:ext cx="22860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A5A298"/>
              </a:buClr>
              <a:buFont typeface="Arial"/>
              <a:buNone/>
              <a:defRPr b="0" i="0" sz="1000" u="none" cap="none" strike="noStrike">
                <a:solidFill>
                  <a:srgbClr val="A5A29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6" name="Shape 16"/>
          <p:cNvSpPr txBox="1"/>
          <p:nvPr>
            <p:ph idx="12" type="sldNum"/>
          </p:nvPr>
        </p:nvSpPr>
        <p:spPr>
          <a:xfrm>
            <a:off x="8348328" y="6111875"/>
            <a:ext cx="457200" cy="3651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3" name="Shape 93"/>
        <p:cNvGrpSpPr/>
        <p:nvPr/>
      </p:nvGrpSpPr>
      <p:grpSpPr>
        <a:xfrm>
          <a:off x="0" y="0"/>
          <a:ext cx="0" cy="0"/>
          <a:chOff x="0" y="0"/>
          <a:chExt cx="0" cy="0"/>
        </a:xfrm>
      </p:grpSpPr>
      <p:sp>
        <p:nvSpPr>
          <p:cNvPr id="94" name="Shape 94"/>
          <p:cNvSpPr txBox="1"/>
          <p:nvPr/>
        </p:nvSpPr>
        <p:spPr>
          <a:xfrm>
            <a:off x="0" y="0"/>
            <a:ext cx="9144000" cy="685800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sp>
        <p:nvSpPr>
          <p:cNvPr id="95" name="Shape 95"/>
          <p:cNvSpPr/>
          <p:nvPr/>
        </p:nvSpPr>
        <p:spPr>
          <a:xfrm>
            <a:off x="63500" y="69850"/>
            <a:ext cx="9013825" cy="6692898"/>
          </a:xfrm>
          <a:prstGeom prst="roundRect">
            <a:avLst>
              <a:gd fmla="val 1065" name="adj"/>
            </a:avLst>
          </a:prstGeom>
          <a:solidFill>
            <a:schemeClr val="lt1"/>
          </a:solidFill>
          <a:ln cap="sq"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sp>
        <p:nvSpPr>
          <p:cNvPr id="96" name="Shape 96"/>
          <p:cNvSpPr txBox="1"/>
          <p:nvPr>
            <p:ph type="title"/>
          </p:nvPr>
        </p:nvSpPr>
        <p:spPr>
          <a:xfrm>
            <a:off x="914400" y="274637"/>
            <a:ext cx="7772400" cy="11430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9pPr>
          </a:lstStyle>
          <a:p/>
        </p:txBody>
      </p:sp>
      <p:sp>
        <p:nvSpPr>
          <p:cNvPr id="97" name="Shape 97"/>
          <p:cNvSpPr txBox="1"/>
          <p:nvPr>
            <p:ph idx="1" type="body"/>
          </p:nvPr>
        </p:nvSpPr>
        <p:spPr>
          <a:xfrm>
            <a:off x="914400" y="1447800"/>
            <a:ext cx="7772400" cy="4572000"/>
          </a:xfrm>
          <a:prstGeom prst="rect">
            <a:avLst/>
          </a:prstGeom>
          <a:noFill/>
          <a:ln>
            <a:noFill/>
          </a:ln>
        </p:spPr>
        <p:txBody>
          <a:bodyPr anchorCtr="0" anchor="t" bIns="91425" lIns="91425" rIns="91425" tIns="91425"/>
          <a:lstStyle>
            <a:lvl1pPr indent="146684" lvl="0" marL="273050" marR="0" rtl="0" algn="l">
              <a:lnSpc>
                <a:spcPct val="100000"/>
              </a:lnSpc>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53352" lvl="1" marL="547688" marR="0" rtl="0" algn="l">
              <a:lnSpc>
                <a:spcPct val="100000"/>
              </a:lnSpc>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73025" lvl="2" marL="822325" marR="0" rtl="0" algn="l">
              <a:lnSpc>
                <a:spcPct val="100000"/>
              </a:lnSpc>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71437" lvl="3" marL="1096963" marR="0" rtl="0" algn="l">
              <a:lnSpc>
                <a:spcPct val="100000"/>
              </a:lnSpc>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52400" lvl="4" marL="1371600" marR="0" rtl="0" algn="l">
              <a:lnSpc>
                <a:spcPct val="100000"/>
              </a:lnSpc>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06679" lvl="5" marL="1645920" marR="0" rtl="0" algn="l">
              <a:lnSpc>
                <a:spcPct val="100000"/>
              </a:lnSpc>
              <a:spcBef>
                <a:spcPts val="370"/>
              </a:spcBef>
              <a:spcAft>
                <a:spcPts val="0"/>
              </a:spcAft>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1760" lvl="6" marL="1920240" marR="0" rtl="0" algn="l">
              <a:lnSpc>
                <a:spcPct val="100000"/>
              </a:lnSpc>
              <a:spcBef>
                <a:spcPts val="370"/>
              </a:spcBef>
              <a:spcAft>
                <a:spcPts val="0"/>
              </a:spcAft>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04139" lvl="7" marL="2194560" marR="0" rtl="0" algn="l">
              <a:lnSpc>
                <a:spcPct val="100000"/>
              </a:lnSpc>
              <a:spcBef>
                <a:spcPts val="370"/>
              </a:spcBef>
              <a:spcAft>
                <a:spcPts val="0"/>
              </a:spcAft>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09220" lvl="8" marL="2468880" marR="0" rtl="0" algn="l">
              <a:lnSpc>
                <a:spcPct val="100000"/>
              </a:lnSpc>
              <a:spcBef>
                <a:spcPts val="370"/>
              </a:spcBef>
              <a:spcAft>
                <a:spcPts val="0"/>
              </a:spcAft>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98" name="Shape 98"/>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2"/>
              </a:buClr>
              <a:buFont typeface="Arial"/>
              <a:buNone/>
              <a:defRPr b="0" i="0" sz="1400" u="none" cap="none" strike="noStrike">
                <a:solidFill>
                  <a:schemeClr val="dk2"/>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99" name="Shape 99"/>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00" name="Shape 100"/>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19.png"/><Relationship Id="rId7" Type="http://schemas.openxmlformats.org/officeDocument/2006/relationships/image" Target="../media/image12.png"/><Relationship Id="rId8" Type="http://schemas.openxmlformats.org/officeDocument/2006/relationships/image" Target="../media/image22.png"/></Relationships>
</file>

<file path=ppt/slides/_rels/slide13.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20.png"/><Relationship Id="rId13" Type="http://schemas.openxmlformats.org/officeDocument/2006/relationships/image" Target="../media/image25.png"/><Relationship Id="rId12"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18.png"/><Relationship Id="rId15" Type="http://schemas.openxmlformats.org/officeDocument/2006/relationships/image" Target="../media/image27.png"/><Relationship Id="rId14" Type="http://schemas.openxmlformats.org/officeDocument/2006/relationships/image" Target="../media/image24.png"/><Relationship Id="rId17" Type="http://schemas.openxmlformats.org/officeDocument/2006/relationships/image" Target="../media/image30.png"/><Relationship Id="rId16" Type="http://schemas.openxmlformats.org/officeDocument/2006/relationships/image" Target="../media/image28.png"/><Relationship Id="rId5" Type="http://schemas.openxmlformats.org/officeDocument/2006/relationships/image" Target="../media/image13.png"/><Relationship Id="rId6" Type="http://schemas.openxmlformats.org/officeDocument/2006/relationships/image" Target="../media/image16.png"/><Relationship Id="rId18" Type="http://schemas.openxmlformats.org/officeDocument/2006/relationships/image" Target="../media/image26.png"/><Relationship Id="rId7" Type="http://schemas.openxmlformats.org/officeDocument/2006/relationships/image" Target="../media/image15.png"/><Relationship Id="rId8"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ctrTitle"/>
          </p:nvPr>
        </p:nvSpPr>
        <p:spPr>
          <a:xfrm>
            <a:off x="1008900" y="1700075"/>
            <a:ext cx="7126200" cy="1676400"/>
          </a:xfrm>
          <a:prstGeom prst="rect">
            <a:avLst/>
          </a:prstGeom>
          <a:noFill/>
          <a:ln>
            <a:noFill/>
          </a:ln>
        </p:spPr>
        <p:txBody>
          <a:bodyPr anchorCtr="0" anchor="ctr" bIns="91425" lIns="91425" rIns="91425" tIns="45700">
            <a:noAutofit/>
          </a:bodyPr>
          <a:lstStyle/>
          <a:p>
            <a:pPr indent="0" lvl="0" marL="0" marR="0" rtl="0" algn="ctr">
              <a:lnSpc>
                <a:spcPct val="100000"/>
              </a:lnSpc>
              <a:spcBef>
                <a:spcPts val="0"/>
              </a:spcBef>
              <a:spcAft>
                <a:spcPts val="0"/>
              </a:spcAft>
              <a:buClr>
                <a:srgbClr val="FFFFFF"/>
              </a:buClr>
              <a:buSzPct val="25000"/>
              <a:buFont typeface="Source Sans Pro"/>
              <a:buNone/>
            </a:pPr>
            <a:r>
              <a:rPr b="0" lang="en-US">
                <a:solidFill>
                  <a:srgbClr val="FF9900"/>
                </a:solidFill>
              </a:rPr>
              <a:t>Mobile Network</a:t>
            </a:r>
          </a:p>
          <a:p>
            <a:pPr indent="0" lvl="0" marL="0" marR="0" rtl="0" algn="ctr">
              <a:lnSpc>
                <a:spcPct val="100000"/>
              </a:lnSpc>
              <a:spcBef>
                <a:spcPts val="0"/>
              </a:spcBef>
              <a:spcAft>
                <a:spcPts val="0"/>
              </a:spcAft>
              <a:buClr>
                <a:srgbClr val="FFFFFF"/>
              </a:buClr>
              <a:buSzPct val="25000"/>
              <a:buFont typeface="Source Sans Pro"/>
              <a:buNone/>
            </a:pPr>
            <a:r>
              <a:rPr b="0" lang="en-US" sz="3000">
                <a:solidFill>
                  <a:srgbClr val="FF9900"/>
                </a:solidFill>
              </a:rPr>
              <a:t>rtbdemand.com</a:t>
            </a:r>
            <a:r>
              <a:rPr b="0" i="0" lang="en-US" sz="3000" cap="none" strike="noStrike">
                <a:solidFill>
                  <a:srgbClr val="FF9900"/>
                </a:solidFill>
              </a:rPr>
              <a:t>  </a:t>
            </a:r>
            <a:r>
              <a:rPr b="1" i="0" lang="en-US" sz="3000" cap="none" strike="noStrike">
                <a:solidFill>
                  <a:srgbClr val="FF8C3C"/>
                </a:solidFill>
                <a:latin typeface="Verdana"/>
                <a:ea typeface="Verdana"/>
                <a:cs typeface="Verdana"/>
                <a:sym typeface="Verdana"/>
              </a:rPr>
              <a:t> </a:t>
            </a:r>
            <a:r>
              <a:rPr b="1" i="0" lang="en-US" sz="4500" u="none" cap="none" strike="noStrike">
                <a:solidFill>
                  <a:srgbClr val="FF8C3C"/>
                </a:solidFill>
                <a:latin typeface="Verdana"/>
                <a:ea typeface="Verdana"/>
                <a:cs typeface="Verdana"/>
                <a:sym typeface="Verdana"/>
              </a:rPr>
              <a:t>    </a:t>
            </a:r>
          </a:p>
        </p:txBody>
      </p:sp>
      <p:pic>
        <p:nvPicPr>
          <p:cNvPr id="151" name="Shape 151"/>
          <p:cNvPicPr preferRelativeResize="0"/>
          <p:nvPr/>
        </p:nvPicPr>
        <p:blipFill>
          <a:blip r:embed="rId3">
            <a:alphaModFix/>
          </a:blip>
          <a:stretch>
            <a:fillRect/>
          </a:stretch>
        </p:blipFill>
        <p:spPr>
          <a:xfrm>
            <a:off x="407504" y="663762"/>
            <a:ext cx="1548275" cy="8902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idx="1" type="body"/>
          </p:nvPr>
        </p:nvSpPr>
        <p:spPr>
          <a:xfrm>
            <a:off x="457200" y="1143000"/>
            <a:ext cx="8305800" cy="4884600"/>
          </a:xfrm>
          <a:prstGeom prst="rect">
            <a:avLst/>
          </a:prstGeom>
          <a:noFill/>
          <a:ln>
            <a:noFill/>
          </a:ln>
        </p:spPr>
        <p:txBody>
          <a:bodyPr anchorCtr="0" anchor="t" bIns="45700" lIns="91425" rIns="91425" tIns="45700">
            <a:noAutofit/>
          </a:bodyPr>
          <a:lstStyle/>
          <a:p>
            <a:pPr indent="0" lvl="0" marL="0" rtl="0">
              <a:lnSpc>
                <a:spcPct val="115000"/>
              </a:lnSpc>
              <a:spcBef>
                <a:spcPts val="0"/>
              </a:spcBef>
              <a:buNone/>
            </a:pPr>
            <a:r>
              <a:rPr b="1" lang="en-US" sz="3000">
                <a:solidFill>
                  <a:srgbClr val="1C4587"/>
                </a:solidFill>
              </a:rPr>
              <a:t>          </a:t>
            </a:r>
            <a:r>
              <a:rPr b="1" lang="en-US"/>
              <a:t> </a:t>
            </a:r>
            <a:r>
              <a:rPr b="1" lang="en-US" sz="3000">
                <a:solidFill>
                  <a:srgbClr val="1C4587"/>
                </a:solidFill>
              </a:rPr>
              <a:t>Myntra</a:t>
            </a:r>
          </a:p>
          <a:p>
            <a:pPr indent="0" lvl="0" marL="0" rtl="0">
              <a:lnSpc>
                <a:spcPct val="115000"/>
              </a:lnSpc>
              <a:spcBef>
                <a:spcPts val="0"/>
              </a:spcBef>
              <a:buNone/>
            </a:pPr>
            <a:r>
              <a:t/>
            </a:r>
            <a:endParaRPr b="1" sz="3000">
              <a:solidFill>
                <a:srgbClr val="1C4587"/>
              </a:solidFill>
            </a:endParaRPr>
          </a:p>
          <a:p>
            <a:pPr indent="0" lvl="0" marL="0" rtl="0">
              <a:lnSpc>
                <a:spcPct val="115000"/>
              </a:lnSpc>
              <a:spcBef>
                <a:spcPts val="600"/>
              </a:spcBef>
              <a:buNone/>
            </a:pPr>
            <a:r>
              <a:rPr b="1" lang="en-US" sz="2000">
                <a:solidFill>
                  <a:srgbClr val="F41CB2"/>
                </a:solidFill>
              </a:rPr>
              <a:t>For KPI goals</a:t>
            </a:r>
          </a:p>
          <a:p>
            <a:pPr indent="0" lvl="0" marL="0" rtl="0">
              <a:lnSpc>
                <a:spcPct val="115000"/>
              </a:lnSpc>
              <a:spcBef>
                <a:spcPts val="600"/>
              </a:spcBef>
              <a:buNone/>
            </a:pPr>
            <a:r>
              <a:rPr lang="en-US" sz="2000"/>
              <a:t>Again we place secondary postback and install postback to manage KPI goals</a:t>
            </a:r>
          </a:p>
          <a:p>
            <a:pPr indent="0" lvl="0" marL="0" rtl="0">
              <a:lnSpc>
                <a:spcPct val="115000"/>
              </a:lnSpc>
              <a:spcBef>
                <a:spcPts val="600"/>
              </a:spcBef>
              <a:buNone/>
            </a:pPr>
            <a:r>
              <a:rPr b="1" lang="en-US" sz="2000">
                <a:solidFill>
                  <a:srgbClr val="F41CB2"/>
                </a:solidFill>
              </a:rPr>
              <a:t>For targeting</a:t>
            </a:r>
          </a:p>
          <a:p>
            <a:pPr indent="0" lvl="0" marL="0" rtl="0">
              <a:lnSpc>
                <a:spcPct val="115000"/>
              </a:lnSpc>
              <a:spcBef>
                <a:spcPts val="600"/>
              </a:spcBef>
              <a:buNone/>
            </a:pPr>
            <a:r>
              <a:rPr lang="en-US" sz="2000"/>
              <a:t>We use our exchange traffic and targeted only WIFI users</a:t>
            </a:r>
          </a:p>
          <a:p>
            <a:pPr indent="0" lvl="0" marL="0" rtl="0">
              <a:lnSpc>
                <a:spcPct val="115000"/>
              </a:lnSpc>
              <a:spcBef>
                <a:spcPts val="600"/>
              </a:spcBef>
              <a:buNone/>
            </a:pPr>
            <a:r>
              <a:rPr b="1" lang="en-US" sz="2000">
                <a:solidFill>
                  <a:srgbClr val="F41CB2"/>
                </a:solidFill>
              </a:rPr>
              <a:t>For no Incent traffic</a:t>
            </a:r>
          </a:p>
          <a:p>
            <a:pPr indent="0" lvl="0" marL="0" rtl="0">
              <a:lnSpc>
                <a:spcPct val="115000"/>
              </a:lnSpc>
              <a:spcBef>
                <a:spcPts val="600"/>
              </a:spcBef>
              <a:buNone/>
            </a:pPr>
            <a:r>
              <a:rPr lang="en-US" sz="2000"/>
              <a:t>We monitored CR rates for traffic sources to block traffic sources with high CR and also used 24metrics to block traffic sources with historical data for incent</a:t>
            </a:r>
          </a:p>
          <a:p>
            <a:pPr indent="0" lvl="0" marL="0" rtl="0">
              <a:lnSpc>
                <a:spcPct val="150000"/>
              </a:lnSpc>
              <a:spcBef>
                <a:spcPts val="600"/>
              </a:spcBef>
              <a:buNone/>
            </a:pPr>
            <a:r>
              <a:t/>
            </a:r>
            <a:endParaRPr sz="2000"/>
          </a:p>
          <a:p>
            <a:pPr indent="0" lvl="0" marL="0" rtl="0">
              <a:lnSpc>
                <a:spcPct val="150000"/>
              </a:lnSpc>
              <a:spcBef>
                <a:spcPts val="600"/>
              </a:spcBef>
              <a:buNone/>
            </a:pPr>
            <a:r>
              <a:t/>
            </a:r>
            <a:endParaRPr sz="2000"/>
          </a:p>
          <a:p>
            <a:pPr indent="0" lvl="0" marL="0" rtl="0">
              <a:lnSpc>
                <a:spcPct val="150000"/>
              </a:lnSpc>
              <a:spcBef>
                <a:spcPts val="600"/>
              </a:spcBef>
              <a:buNone/>
            </a:pPr>
            <a:r>
              <a:t/>
            </a:r>
            <a:endParaRPr sz="2000"/>
          </a:p>
          <a:p>
            <a:pPr indent="0" lvl="0" marL="0" rtl="0">
              <a:lnSpc>
                <a:spcPct val="150000"/>
              </a:lnSpc>
              <a:spcBef>
                <a:spcPts val="600"/>
              </a:spcBef>
              <a:buNone/>
            </a:pPr>
            <a:r>
              <a:t/>
            </a:r>
            <a:endParaRPr sz="2000"/>
          </a:p>
        </p:txBody>
      </p:sp>
      <p:pic>
        <p:nvPicPr>
          <p:cNvPr id="212" name="Shape 212"/>
          <p:cNvPicPr preferRelativeResize="0"/>
          <p:nvPr/>
        </p:nvPicPr>
        <p:blipFill>
          <a:blip r:embed="rId3">
            <a:alphaModFix/>
          </a:blip>
          <a:stretch>
            <a:fillRect/>
          </a:stretch>
        </p:blipFill>
        <p:spPr>
          <a:xfrm>
            <a:off x="457200" y="1143000"/>
            <a:ext cx="895350" cy="676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idx="1" type="body"/>
          </p:nvPr>
        </p:nvSpPr>
        <p:spPr>
          <a:xfrm>
            <a:off x="457200" y="1524000"/>
            <a:ext cx="8305800" cy="4884600"/>
          </a:xfrm>
          <a:prstGeom prst="rect">
            <a:avLst/>
          </a:prstGeom>
          <a:noFill/>
          <a:ln>
            <a:noFill/>
          </a:ln>
        </p:spPr>
        <p:txBody>
          <a:bodyPr anchorCtr="0" anchor="t" bIns="45700" lIns="91425" rIns="91425" tIns="45700">
            <a:noAutofit/>
          </a:bodyPr>
          <a:lstStyle/>
          <a:p>
            <a:pPr indent="0" lvl="0" marL="0" rtl="0">
              <a:lnSpc>
                <a:spcPct val="115000"/>
              </a:lnSpc>
              <a:spcBef>
                <a:spcPts val="0"/>
              </a:spcBef>
              <a:buNone/>
            </a:pPr>
            <a:r>
              <a:rPr b="1" lang="en-US" sz="3000">
                <a:solidFill>
                  <a:srgbClr val="1C4587"/>
                </a:solidFill>
              </a:rPr>
              <a:t>          </a:t>
            </a:r>
            <a:r>
              <a:rPr b="1" lang="en-US"/>
              <a:t> </a:t>
            </a:r>
            <a:r>
              <a:rPr b="1" lang="en-US" sz="3000">
                <a:solidFill>
                  <a:srgbClr val="1C4587"/>
                </a:solidFill>
              </a:rPr>
              <a:t>Results</a:t>
            </a:r>
          </a:p>
          <a:p>
            <a:pPr indent="0" lvl="0" marL="0" rtl="0">
              <a:lnSpc>
                <a:spcPct val="115000"/>
              </a:lnSpc>
              <a:spcBef>
                <a:spcPts val="0"/>
              </a:spcBef>
              <a:buNone/>
            </a:pPr>
            <a:r>
              <a:t/>
            </a:r>
            <a:endParaRPr b="1" sz="3000">
              <a:solidFill>
                <a:srgbClr val="1C4587"/>
              </a:solidFill>
            </a:endParaRPr>
          </a:p>
          <a:p>
            <a:pPr indent="0" lvl="0" marL="0" rtl="0">
              <a:lnSpc>
                <a:spcPct val="115000"/>
              </a:lnSpc>
              <a:spcBef>
                <a:spcPts val="600"/>
              </a:spcBef>
              <a:buNone/>
            </a:pPr>
            <a:r>
              <a:rPr lang="en-US" sz="2000"/>
              <a:t>We met the goals and reached </a:t>
            </a:r>
            <a:r>
              <a:rPr b="1" lang="en-US" sz="2000">
                <a:solidFill>
                  <a:srgbClr val="F41CB2"/>
                </a:solidFill>
              </a:rPr>
              <a:t>150K</a:t>
            </a:r>
            <a:r>
              <a:rPr lang="en-US" sz="2000"/>
              <a:t> installs in </a:t>
            </a:r>
            <a:r>
              <a:rPr b="1" lang="en-US" sz="2000">
                <a:solidFill>
                  <a:srgbClr val="F41CB2"/>
                </a:solidFill>
              </a:rPr>
              <a:t>60 </a:t>
            </a:r>
            <a:r>
              <a:rPr lang="en-US" sz="2000"/>
              <a:t>day period and met the business goals of 10% of purchases over </a:t>
            </a:r>
            <a:r>
              <a:rPr b="1" lang="en-US" sz="2000">
                <a:solidFill>
                  <a:srgbClr val="F41CB2"/>
                </a:solidFill>
              </a:rPr>
              <a:t>30</a:t>
            </a:r>
            <a:r>
              <a:rPr lang="en-US" sz="2000"/>
              <a:t> days for </a:t>
            </a:r>
            <a:r>
              <a:rPr b="1" lang="en-US" sz="2000">
                <a:solidFill>
                  <a:srgbClr val="F41CB2"/>
                </a:solidFill>
              </a:rPr>
              <a:t>90%</a:t>
            </a:r>
            <a:r>
              <a:rPr lang="en-US" sz="2000"/>
              <a:t> of the installs.</a:t>
            </a:r>
          </a:p>
          <a:p>
            <a:pPr indent="0" lvl="0" marL="0" rtl="0">
              <a:lnSpc>
                <a:spcPct val="115000"/>
              </a:lnSpc>
              <a:spcBef>
                <a:spcPts val="0"/>
              </a:spcBef>
              <a:buNone/>
            </a:pPr>
            <a:r>
              <a:t/>
            </a:r>
            <a:endParaRPr b="1" sz="3000">
              <a:solidFill>
                <a:srgbClr val="1C4587"/>
              </a:solidFill>
            </a:endParaRPr>
          </a:p>
          <a:p>
            <a:pPr indent="0" lvl="0" marL="0" rtl="0">
              <a:lnSpc>
                <a:spcPct val="150000"/>
              </a:lnSpc>
              <a:spcBef>
                <a:spcPts val="600"/>
              </a:spcBef>
              <a:buNone/>
            </a:pPr>
            <a:r>
              <a:t/>
            </a:r>
            <a:endParaRPr sz="2000"/>
          </a:p>
          <a:p>
            <a:pPr indent="0" lvl="0" marL="0" rtl="0">
              <a:lnSpc>
                <a:spcPct val="150000"/>
              </a:lnSpc>
              <a:spcBef>
                <a:spcPts val="600"/>
              </a:spcBef>
              <a:buNone/>
            </a:pPr>
            <a:r>
              <a:t/>
            </a:r>
            <a:endParaRPr sz="2000"/>
          </a:p>
          <a:p>
            <a:pPr indent="0" lvl="0" marL="0" rtl="0">
              <a:lnSpc>
                <a:spcPct val="150000"/>
              </a:lnSpc>
              <a:spcBef>
                <a:spcPts val="600"/>
              </a:spcBef>
              <a:buNone/>
            </a:pPr>
            <a:r>
              <a:t/>
            </a:r>
            <a:endParaRPr sz="2000"/>
          </a:p>
          <a:p>
            <a:pPr indent="0" lvl="0" marL="0" rtl="0">
              <a:lnSpc>
                <a:spcPct val="150000"/>
              </a:lnSpc>
              <a:spcBef>
                <a:spcPts val="600"/>
              </a:spcBef>
              <a:buNone/>
            </a:pPr>
            <a:r>
              <a:t/>
            </a:r>
            <a:endParaRPr sz="2000"/>
          </a:p>
        </p:txBody>
      </p:sp>
      <p:pic>
        <p:nvPicPr>
          <p:cNvPr id="218" name="Shape 218"/>
          <p:cNvPicPr preferRelativeResize="0"/>
          <p:nvPr/>
        </p:nvPicPr>
        <p:blipFill>
          <a:blip r:embed="rId3">
            <a:alphaModFix/>
          </a:blip>
          <a:stretch>
            <a:fillRect/>
          </a:stretch>
        </p:blipFill>
        <p:spPr>
          <a:xfrm>
            <a:off x="457200" y="1524000"/>
            <a:ext cx="895350" cy="676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457200" y="274625"/>
            <a:ext cx="8229600" cy="1143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chemeClr val="dk2"/>
              </a:buClr>
              <a:buSzPct val="25000"/>
              <a:buFont typeface="Source Sans Pro"/>
              <a:buNone/>
            </a:pPr>
            <a:r>
              <a:rPr lang="en-US"/>
              <a:t>T</a:t>
            </a:r>
            <a:r>
              <a:rPr lang="en-US"/>
              <a:t>racking Tool Support</a:t>
            </a:r>
          </a:p>
        </p:txBody>
      </p:sp>
      <p:sp>
        <p:nvSpPr>
          <p:cNvPr id="224" name="Shape 224"/>
          <p:cNvSpPr txBox="1"/>
          <p:nvPr>
            <p:ph idx="1" type="body"/>
          </p:nvPr>
        </p:nvSpPr>
        <p:spPr>
          <a:xfrm>
            <a:off x="419100" y="1740425"/>
            <a:ext cx="8305800" cy="4526100"/>
          </a:xfrm>
          <a:prstGeom prst="rect">
            <a:avLst/>
          </a:prstGeom>
          <a:noFill/>
          <a:ln>
            <a:noFill/>
          </a:ln>
        </p:spPr>
        <p:txBody>
          <a:bodyPr anchorCtr="0" anchor="t" bIns="45700" lIns="91425" rIns="91425" tIns="45700">
            <a:noAutofit/>
          </a:bodyPr>
          <a:lstStyle/>
          <a:p>
            <a:pPr indent="0" lvl="0" marL="0" marR="0" rtl="0" algn="l">
              <a:lnSpc>
                <a:spcPct val="100000"/>
              </a:lnSpc>
              <a:spcBef>
                <a:spcPts val="50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75"/>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p:txBody>
      </p:sp>
      <p:pic>
        <p:nvPicPr>
          <p:cNvPr id="225" name="Shape 225"/>
          <p:cNvPicPr preferRelativeResize="0"/>
          <p:nvPr/>
        </p:nvPicPr>
        <p:blipFill>
          <a:blip r:embed="rId3">
            <a:alphaModFix/>
          </a:blip>
          <a:stretch>
            <a:fillRect/>
          </a:stretch>
        </p:blipFill>
        <p:spPr>
          <a:xfrm>
            <a:off x="622399" y="3059175"/>
            <a:ext cx="1763275" cy="618886"/>
          </a:xfrm>
          <a:prstGeom prst="rect">
            <a:avLst/>
          </a:prstGeom>
          <a:noFill/>
          <a:ln>
            <a:noFill/>
          </a:ln>
        </p:spPr>
      </p:pic>
      <p:pic>
        <p:nvPicPr>
          <p:cNvPr id="226" name="Shape 226"/>
          <p:cNvPicPr preferRelativeResize="0"/>
          <p:nvPr/>
        </p:nvPicPr>
        <p:blipFill>
          <a:blip r:embed="rId4">
            <a:alphaModFix/>
          </a:blip>
          <a:stretch>
            <a:fillRect/>
          </a:stretch>
        </p:blipFill>
        <p:spPr>
          <a:xfrm>
            <a:off x="607000" y="3964011"/>
            <a:ext cx="1932644" cy="412013"/>
          </a:xfrm>
          <a:prstGeom prst="rect">
            <a:avLst/>
          </a:prstGeom>
          <a:noFill/>
          <a:ln>
            <a:noFill/>
          </a:ln>
        </p:spPr>
      </p:pic>
      <p:pic>
        <p:nvPicPr>
          <p:cNvPr id="227" name="Shape 227"/>
          <p:cNvPicPr preferRelativeResize="0"/>
          <p:nvPr/>
        </p:nvPicPr>
        <p:blipFill>
          <a:blip r:embed="rId5">
            <a:alphaModFix/>
          </a:blip>
          <a:stretch>
            <a:fillRect/>
          </a:stretch>
        </p:blipFill>
        <p:spPr>
          <a:xfrm>
            <a:off x="3411349" y="2246447"/>
            <a:ext cx="1796108" cy="526491"/>
          </a:xfrm>
          <a:prstGeom prst="rect">
            <a:avLst/>
          </a:prstGeom>
          <a:noFill/>
          <a:ln>
            <a:noFill/>
          </a:ln>
        </p:spPr>
      </p:pic>
      <p:pic>
        <p:nvPicPr>
          <p:cNvPr id="228" name="Shape 228"/>
          <p:cNvPicPr preferRelativeResize="0"/>
          <p:nvPr/>
        </p:nvPicPr>
        <p:blipFill>
          <a:blip r:embed="rId6">
            <a:alphaModFix/>
          </a:blip>
          <a:stretch>
            <a:fillRect/>
          </a:stretch>
        </p:blipFill>
        <p:spPr>
          <a:xfrm>
            <a:off x="3254253" y="2843416"/>
            <a:ext cx="1875878" cy="722358"/>
          </a:xfrm>
          <a:prstGeom prst="rect">
            <a:avLst/>
          </a:prstGeom>
          <a:noFill/>
          <a:ln>
            <a:noFill/>
          </a:ln>
        </p:spPr>
      </p:pic>
      <p:pic>
        <p:nvPicPr>
          <p:cNvPr id="229" name="Shape 229"/>
          <p:cNvPicPr preferRelativeResize="0"/>
          <p:nvPr/>
        </p:nvPicPr>
        <p:blipFill>
          <a:blip r:embed="rId7">
            <a:alphaModFix/>
          </a:blip>
          <a:stretch>
            <a:fillRect/>
          </a:stretch>
        </p:blipFill>
        <p:spPr>
          <a:xfrm>
            <a:off x="664812" y="2156779"/>
            <a:ext cx="1678449" cy="497950"/>
          </a:xfrm>
          <a:prstGeom prst="rect">
            <a:avLst/>
          </a:prstGeom>
          <a:noFill/>
          <a:ln>
            <a:noFill/>
          </a:ln>
        </p:spPr>
      </p:pic>
      <p:pic>
        <p:nvPicPr>
          <p:cNvPr id="230" name="Shape 230"/>
          <p:cNvPicPr preferRelativeResize="0"/>
          <p:nvPr/>
        </p:nvPicPr>
        <p:blipFill>
          <a:blip r:embed="rId8">
            <a:alphaModFix/>
          </a:blip>
          <a:stretch>
            <a:fillRect/>
          </a:stretch>
        </p:blipFill>
        <p:spPr>
          <a:xfrm>
            <a:off x="3488000" y="3728626"/>
            <a:ext cx="2126050" cy="6496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914400" y="274637"/>
            <a:ext cx="77724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2"/>
              </a:buClr>
              <a:buSzPct val="25000"/>
              <a:buFont typeface="Source Sans Pro"/>
              <a:buNone/>
            </a:pPr>
            <a:r>
              <a:rPr b="0" i="0" lang="en-US" sz="4000" u="none" cap="none" strike="noStrike">
                <a:solidFill>
                  <a:schemeClr val="dk2"/>
                </a:solidFill>
                <a:latin typeface="Source Sans Pro"/>
                <a:ea typeface="Source Sans Pro"/>
                <a:cs typeface="Source Sans Pro"/>
                <a:sym typeface="Source Sans Pro"/>
              </a:rPr>
              <a:t>Our Network</a:t>
            </a:r>
          </a:p>
        </p:txBody>
      </p:sp>
      <p:sp>
        <p:nvSpPr>
          <p:cNvPr id="237" name="Shape 237"/>
          <p:cNvSpPr txBox="1"/>
          <p:nvPr>
            <p:ph idx="1" type="body"/>
          </p:nvPr>
        </p:nvSpPr>
        <p:spPr>
          <a:xfrm>
            <a:off x="914400" y="1752600"/>
            <a:ext cx="3749099" cy="4495800"/>
          </a:xfrm>
          <a:prstGeom prst="rect">
            <a:avLst/>
          </a:prstGeom>
          <a:noFill/>
          <a:ln>
            <a:noFill/>
          </a:ln>
        </p:spPr>
        <p:txBody>
          <a:bodyPr anchorCtr="0" anchor="t" bIns="91425" lIns="91425" rIns="91425" tIns="91425">
            <a:noAutofit/>
          </a:bodyPr>
          <a:lstStyle/>
          <a:p>
            <a:pPr indent="6350" lvl="0" marL="273050" marR="0" rtl="0" algn="l">
              <a:lnSpc>
                <a:spcPct val="100000"/>
              </a:lnSpc>
              <a:spcBef>
                <a:spcPts val="0"/>
              </a:spcBef>
              <a:spcAft>
                <a:spcPts val="0"/>
              </a:spcAft>
              <a:buClr>
                <a:schemeClr val="accent1"/>
              </a:buClr>
              <a:buSzPct val="25000"/>
              <a:buFont typeface="Noto Sans Symbols"/>
              <a:buNone/>
            </a:pPr>
            <a:r>
              <a:rPr b="0" i="0" lang="en-US" sz="2600" u="none" cap="none" strike="noStrike">
                <a:solidFill>
                  <a:schemeClr val="dk1"/>
                </a:solidFill>
                <a:latin typeface="Libre Baskerville"/>
                <a:ea typeface="Libre Baskerville"/>
                <a:cs typeface="Libre Baskerville"/>
                <a:sym typeface="Libre Baskerville"/>
              </a:rPr>
              <a:t>     Top Apps</a:t>
            </a:r>
          </a:p>
          <a:p>
            <a:pPr indent="6350" lvl="0" marL="273050" marR="0" rtl="0" algn="l">
              <a:lnSpc>
                <a:spcPct val="100000"/>
              </a:lnSpc>
              <a:spcBef>
                <a:spcPts val="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6350" lvl="0" marL="273050" marR="0" rtl="0" algn="l">
              <a:lnSpc>
                <a:spcPct val="100000"/>
              </a:lnSpc>
              <a:spcBef>
                <a:spcPts val="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6350" lvl="0" marL="273050" marR="0" rtl="0" algn="l">
              <a:lnSpc>
                <a:spcPct val="100000"/>
              </a:lnSpc>
              <a:spcBef>
                <a:spcPts val="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6350" lvl="0" marL="273050" marR="0" rtl="0" algn="l">
              <a:lnSpc>
                <a:spcPct val="100000"/>
              </a:lnSpc>
              <a:spcBef>
                <a:spcPts val="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6350" lvl="0" marL="273050" marR="0" rtl="0" algn="l">
              <a:lnSpc>
                <a:spcPct val="100000"/>
              </a:lnSpc>
              <a:spcBef>
                <a:spcPts val="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p:txBody>
      </p:sp>
      <p:sp>
        <p:nvSpPr>
          <p:cNvPr id="238" name="Shape 238"/>
          <p:cNvSpPr txBox="1"/>
          <p:nvPr>
            <p:ph idx="2" type="body"/>
          </p:nvPr>
        </p:nvSpPr>
        <p:spPr>
          <a:xfrm>
            <a:off x="4871125" y="1752600"/>
            <a:ext cx="3749100" cy="4633500"/>
          </a:xfrm>
          <a:prstGeom prst="rect">
            <a:avLst/>
          </a:prstGeom>
          <a:noFill/>
          <a:ln>
            <a:noFill/>
          </a:ln>
        </p:spPr>
        <p:txBody>
          <a:bodyPr anchorCtr="0" anchor="t" bIns="91425" lIns="91425" rIns="91425" tIns="91425">
            <a:noAutofit/>
          </a:bodyPr>
          <a:lstStyle/>
          <a:p>
            <a:pPr indent="6350" lvl="0" marL="273050" marR="0" rtl="0" algn="l">
              <a:lnSpc>
                <a:spcPct val="100000"/>
              </a:lnSpc>
              <a:spcBef>
                <a:spcPts val="0"/>
              </a:spcBef>
              <a:spcAft>
                <a:spcPts val="0"/>
              </a:spcAft>
              <a:buClr>
                <a:schemeClr val="accent1"/>
              </a:buClr>
              <a:buSzPct val="25000"/>
              <a:buFont typeface="Noto Sans Symbols"/>
              <a:buNone/>
            </a:pPr>
            <a:r>
              <a:rPr b="0" i="0" lang="en-US" sz="2600" u="none" cap="none" strike="noStrike">
                <a:solidFill>
                  <a:schemeClr val="dk1"/>
                </a:solidFill>
                <a:latin typeface="Libre Baskerville"/>
                <a:ea typeface="Libre Baskerville"/>
                <a:cs typeface="Libre Baskerville"/>
                <a:sym typeface="Libre Baskerville"/>
              </a:rPr>
              <a:t>Top </a:t>
            </a:r>
            <a:r>
              <a:rPr lang="en-US"/>
              <a:t>Platforms</a:t>
            </a:r>
          </a:p>
          <a:p>
            <a:pPr indent="6350" lvl="0" marL="273050" marR="0" rtl="0" algn="l">
              <a:lnSpc>
                <a:spcPct val="100000"/>
              </a:lnSpc>
              <a:spcBef>
                <a:spcPts val="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p:txBody>
      </p:sp>
      <p:pic>
        <p:nvPicPr>
          <p:cNvPr descr="C:\Users\shab\Desktop\Avazu.png" id="239" name="Shape 239"/>
          <p:cNvPicPr preferRelativeResize="0"/>
          <p:nvPr/>
        </p:nvPicPr>
        <p:blipFill rotWithShape="1">
          <a:blip r:embed="rId3">
            <a:alphaModFix/>
          </a:blip>
          <a:srcRect b="0" l="0" r="0" t="0"/>
          <a:stretch/>
        </p:blipFill>
        <p:spPr>
          <a:xfrm>
            <a:off x="7120275" y="4373742"/>
            <a:ext cx="1143000" cy="514500"/>
          </a:xfrm>
          <a:prstGeom prst="rect">
            <a:avLst/>
          </a:prstGeom>
          <a:noFill/>
          <a:ln>
            <a:noFill/>
          </a:ln>
        </p:spPr>
      </p:pic>
      <p:pic>
        <p:nvPicPr>
          <p:cNvPr descr="C:\Users\shab\Desktop\appnext.png" id="240" name="Shape 240"/>
          <p:cNvPicPr preferRelativeResize="0"/>
          <p:nvPr/>
        </p:nvPicPr>
        <p:blipFill rotWithShape="1">
          <a:blip r:embed="rId4">
            <a:alphaModFix/>
          </a:blip>
          <a:srcRect b="0" l="0" r="0" t="0"/>
          <a:stretch/>
        </p:blipFill>
        <p:spPr>
          <a:xfrm>
            <a:off x="5044625" y="3657597"/>
            <a:ext cx="1759200" cy="337200"/>
          </a:xfrm>
          <a:prstGeom prst="rect">
            <a:avLst/>
          </a:prstGeom>
          <a:noFill/>
          <a:ln>
            <a:noFill/>
          </a:ln>
        </p:spPr>
      </p:pic>
      <p:pic>
        <p:nvPicPr>
          <p:cNvPr descr="C:\Users\shab\Desktop\Namshi.png" id="241" name="Shape 241"/>
          <p:cNvPicPr preferRelativeResize="0"/>
          <p:nvPr/>
        </p:nvPicPr>
        <p:blipFill rotWithShape="1">
          <a:blip r:embed="rId5">
            <a:alphaModFix/>
          </a:blip>
          <a:srcRect b="0" l="0" r="0" t="0"/>
          <a:stretch/>
        </p:blipFill>
        <p:spPr>
          <a:xfrm>
            <a:off x="1255950" y="3425912"/>
            <a:ext cx="1143000" cy="485700"/>
          </a:xfrm>
          <a:prstGeom prst="rect">
            <a:avLst/>
          </a:prstGeom>
          <a:noFill/>
          <a:ln>
            <a:noFill/>
          </a:ln>
        </p:spPr>
      </p:pic>
      <p:pic>
        <p:nvPicPr>
          <p:cNvPr descr="C:\Users\shab\Desktop\garden-escape.png" id="242" name="Shape 242"/>
          <p:cNvPicPr preferRelativeResize="0"/>
          <p:nvPr/>
        </p:nvPicPr>
        <p:blipFill rotWithShape="1">
          <a:blip r:embed="rId6">
            <a:alphaModFix/>
          </a:blip>
          <a:srcRect b="0" l="0" r="0" t="0"/>
          <a:stretch/>
        </p:blipFill>
        <p:spPr>
          <a:xfrm>
            <a:off x="1152525" y="4156025"/>
            <a:ext cx="1428600" cy="399900"/>
          </a:xfrm>
          <a:prstGeom prst="rect">
            <a:avLst/>
          </a:prstGeom>
          <a:noFill/>
          <a:ln>
            <a:noFill/>
          </a:ln>
        </p:spPr>
      </p:pic>
      <p:pic>
        <p:nvPicPr>
          <p:cNvPr descr="C:\Users\shab\Desktop\uber.png" id="243" name="Shape 243"/>
          <p:cNvPicPr preferRelativeResize="0"/>
          <p:nvPr/>
        </p:nvPicPr>
        <p:blipFill rotWithShape="1">
          <a:blip r:embed="rId7">
            <a:alphaModFix/>
          </a:blip>
          <a:srcRect b="0" l="0" r="0" t="0"/>
          <a:stretch/>
        </p:blipFill>
        <p:spPr>
          <a:xfrm>
            <a:off x="2753175" y="2895675"/>
            <a:ext cx="1143000" cy="209400"/>
          </a:xfrm>
          <a:prstGeom prst="rect">
            <a:avLst/>
          </a:prstGeom>
          <a:noFill/>
          <a:ln>
            <a:noFill/>
          </a:ln>
        </p:spPr>
      </p:pic>
      <p:pic>
        <p:nvPicPr>
          <p:cNvPr descr="C:\Users\shab\Desktop\letgo.png" id="244" name="Shape 244"/>
          <p:cNvPicPr preferRelativeResize="0"/>
          <p:nvPr/>
        </p:nvPicPr>
        <p:blipFill rotWithShape="1">
          <a:blip r:embed="rId8">
            <a:alphaModFix/>
          </a:blip>
          <a:srcRect b="0" l="0" r="0" t="0"/>
          <a:stretch/>
        </p:blipFill>
        <p:spPr>
          <a:xfrm>
            <a:off x="2895600" y="3457575"/>
            <a:ext cx="1143000" cy="628500"/>
          </a:xfrm>
          <a:prstGeom prst="rect">
            <a:avLst/>
          </a:prstGeom>
          <a:noFill/>
          <a:ln>
            <a:noFill/>
          </a:ln>
        </p:spPr>
      </p:pic>
      <p:pic>
        <p:nvPicPr>
          <p:cNvPr descr="C:\Users\shab\Desktop\Myntra_logo.png" id="245" name="Shape 245"/>
          <p:cNvPicPr preferRelativeResize="0"/>
          <p:nvPr/>
        </p:nvPicPr>
        <p:blipFill rotWithShape="1">
          <a:blip r:embed="rId9">
            <a:alphaModFix/>
          </a:blip>
          <a:srcRect b="0" l="0" r="0" t="0"/>
          <a:stretch/>
        </p:blipFill>
        <p:spPr>
          <a:xfrm>
            <a:off x="1255950" y="2819400"/>
            <a:ext cx="1143000" cy="362100"/>
          </a:xfrm>
          <a:prstGeom prst="rect">
            <a:avLst/>
          </a:prstGeom>
          <a:noFill/>
          <a:ln>
            <a:noFill/>
          </a:ln>
        </p:spPr>
      </p:pic>
      <p:pic>
        <p:nvPicPr>
          <p:cNvPr descr="C:\Users\shab\Desktop\Freecharge.png" id="246" name="Shape 246"/>
          <p:cNvPicPr preferRelativeResize="0"/>
          <p:nvPr/>
        </p:nvPicPr>
        <p:blipFill rotWithShape="1">
          <a:blip r:embed="rId10">
            <a:alphaModFix/>
          </a:blip>
          <a:srcRect b="0" l="0" r="0" t="0"/>
          <a:stretch/>
        </p:blipFill>
        <p:spPr>
          <a:xfrm>
            <a:off x="2109925" y="5496800"/>
            <a:ext cx="1143000" cy="285900"/>
          </a:xfrm>
          <a:prstGeom prst="rect">
            <a:avLst/>
          </a:prstGeom>
          <a:noFill/>
          <a:ln>
            <a:noFill/>
          </a:ln>
        </p:spPr>
      </p:pic>
      <p:pic>
        <p:nvPicPr>
          <p:cNvPr descr="C:\Users\shab\Desktop\l2logo.png" id="247" name="Shape 247"/>
          <p:cNvPicPr preferRelativeResize="0"/>
          <p:nvPr/>
        </p:nvPicPr>
        <p:blipFill rotWithShape="1">
          <a:blip r:embed="rId11">
            <a:alphaModFix/>
          </a:blip>
          <a:srcRect b="0" l="0" r="0" t="0"/>
          <a:stretch/>
        </p:blipFill>
        <p:spPr>
          <a:xfrm>
            <a:off x="1270000" y="4888260"/>
            <a:ext cx="1143000" cy="276300"/>
          </a:xfrm>
          <a:prstGeom prst="rect">
            <a:avLst/>
          </a:prstGeom>
          <a:noFill/>
          <a:ln>
            <a:noFill/>
          </a:ln>
        </p:spPr>
      </p:pic>
      <p:pic>
        <p:nvPicPr>
          <p:cNvPr descr="C:\Users\shab\Desktop\6_4.png" id="248" name="Shape 248"/>
          <p:cNvPicPr preferRelativeResize="0"/>
          <p:nvPr/>
        </p:nvPicPr>
        <p:blipFill rotWithShape="1">
          <a:blip r:embed="rId12">
            <a:alphaModFix/>
          </a:blip>
          <a:srcRect b="0" l="0" r="0" t="0"/>
          <a:stretch/>
        </p:blipFill>
        <p:spPr>
          <a:xfrm>
            <a:off x="2895600" y="4913292"/>
            <a:ext cx="1143000" cy="285900"/>
          </a:xfrm>
          <a:prstGeom prst="rect">
            <a:avLst/>
          </a:prstGeom>
          <a:noFill/>
          <a:ln>
            <a:noFill/>
          </a:ln>
        </p:spPr>
      </p:pic>
      <p:pic>
        <p:nvPicPr>
          <p:cNvPr descr="C:\Users\shab\Desktop\zigbang.png" id="249" name="Shape 249"/>
          <p:cNvPicPr preferRelativeResize="0"/>
          <p:nvPr/>
        </p:nvPicPr>
        <p:blipFill rotWithShape="1">
          <a:blip r:embed="rId13">
            <a:alphaModFix/>
          </a:blip>
          <a:srcRect b="0" l="0" r="0" t="0"/>
          <a:stretch/>
        </p:blipFill>
        <p:spPr>
          <a:xfrm>
            <a:off x="2829375" y="4254289"/>
            <a:ext cx="731700" cy="280500"/>
          </a:xfrm>
          <a:prstGeom prst="rect">
            <a:avLst/>
          </a:prstGeom>
          <a:noFill/>
          <a:ln>
            <a:noFill/>
          </a:ln>
        </p:spPr>
      </p:pic>
      <p:pic>
        <p:nvPicPr>
          <p:cNvPr descr="C:\Users\shab\Desktop\z.png" id="250" name="Shape 250"/>
          <p:cNvPicPr preferRelativeResize="0"/>
          <p:nvPr/>
        </p:nvPicPr>
        <p:blipFill rotWithShape="1">
          <a:blip r:embed="rId14">
            <a:alphaModFix/>
          </a:blip>
          <a:srcRect b="0" l="0" r="0" t="0"/>
          <a:stretch/>
        </p:blipFill>
        <p:spPr>
          <a:xfrm>
            <a:off x="3591375" y="4228676"/>
            <a:ext cx="914700" cy="304800"/>
          </a:xfrm>
          <a:prstGeom prst="rect">
            <a:avLst/>
          </a:prstGeom>
          <a:noFill/>
          <a:ln>
            <a:noFill/>
          </a:ln>
        </p:spPr>
      </p:pic>
      <p:pic>
        <p:nvPicPr>
          <p:cNvPr id="251" name="Shape 251"/>
          <p:cNvPicPr preferRelativeResize="0"/>
          <p:nvPr/>
        </p:nvPicPr>
        <p:blipFill>
          <a:blip r:embed="rId15">
            <a:alphaModFix/>
          </a:blip>
          <a:stretch>
            <a:fillRect/>
          </a:stretch>
        </p:blipFill>
        <p:spPr>
          <a:xfrm>
            <a:off x="4893975" y="2533009"/>
            <a:ext cx="1581150" cy="1048400"/>
          </a:xfrm>
          <a:prstGeom prst="rect">
            <a:avLst/>
          </a:prstGeom>
          <a:noFill/>
          <a:ln>
            <a:noFill/>
          </a:ln>
        </p:spPr>
      </p:pic>
      <p:pic>
        <p:nvPicPr>
          <p:cNvPr id="252" name="Shape 252"/>
          <p:cNvPicPr preferRelativeResize="0"/>
          <p:nvPr/>
        </p:nvPicPr>
        <p:blipFill>
          <a:blip r:embed="rId16">
            <a:alphaModFix/>
          </a:blip>
          <a:stretch>
            <a:fillRect/>
          </a:stretch>
        </p:blipFill>
        <p:spPr>
          <a:xfrm>
            <a:off x="6628724" y="2848734"/>
            <a:ext cx="1717500" cy="264525"/>
          </a:xfrm>
          <a:prstGeom prst="rect">
            <a:avLst/>
          </a:prstGeom>
          <a:noFill/>
          <a:ln>
            <a:noFill/>
          </a:ln>
        </p:spPr>
      </p:pic>
      <p:pic>
        <p:nvPicPr>
          <p:cNvPr id="253" name="Shape 253"/>
          <p:cNvPicPr preferRelativeResize="0"/>
          <p:nvPr/>
        </p:nvPicPr>
        <p:blipFill>
          <a:blip r:embed="rId17">
            <a:alphaModFix/>
          </a:blip>
          <a:stretch>
            <a:fillRect/>
          </a:stretch>
        </p:blipFill>
        <p:spPr>
          <a:xfrm>
            <a:off x="6775125" y="3648637"/>
            <a:ext cx="1571100" cy="342149"/>
          </a:xfrm>
          <a:prstGeom prst="rect">
            <a:avLst/>
          </a:prstGeom>
          <a:noFill/>
          <a:ln>
            <a:noFill/>
          </a:ln>
        </p:spPr>
      </p:pic>
      <p:pic>
        <p:nvPicPr>
          <p:cNvPr id="254" name="Shape 254"/>
          <p:cNvPicPr preferRelativeResize="0"/>
          <p:nvPr/>
        </p:nvPicPr>
        <p:blipFill>
          <a:blip r:embed="rId18">
            <a:alphaModFix/>
          </a:blip>
          <a:stretch>
            <a:fillRect/>
          </a:stretch>
        </p:blipFill>
        <p:spPr>
          <a:xfrm>
            <a:off x="5054400" y="4471782"/>
            <a:ext cx="1892049" cy="623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457200" y="274625"/>
            <a:ext cx="8229900" cy="1143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chemeClr val="dk2"/>
              </a:buClr>
              <a:buSzPct val="25000"/>
              <a:buFont typeface="Source Sans Pro"/>
              <a:buNone/>
            </a:pPr>
            <a:r>
              <a:rPr b="0" i="0" lang="en-US" sz="4000" u="none" cap="none" strike="noStrike">
                <a:solidFill>
                  <a:schemeClr val="dk2"/>
                </a:solidFill>
                <a:latin typeface="Source Sans Pro"/>
                <a:ea typeface="Source Sans Pro"/>
                <a:cs typeface="Source Sans Pro"/>
                <a:sym typeface="Source Sans Pro"/>
              </a:rPr>
              <a:t>Thank you</a:t>
            </a:r>
          </a:p>
        </p:txBody>
      </p:sp>
      <p:sp>
        <p:nvSpPr>
          <p:cNvPr id="260" name="Shape 260"/>
          <p:cNvSpPr txBox="1"/>
          <p:nvPr>
            <p:ph idx="1" type="body"/>
          </p:nvPr>
        </p:nvSpPr>
        <p:spPr>
          <a:xfrm>
            <a:off x="457200" y="1524000"/>
            <a:ext cx="8305799" cy="4525959"/>
          </a:xfrm>
          <a:prstGeom prst="rect">
            <a:avLst/>
          </a:prstGeom>
          <a:noFill/>
          <a:ln>
            <a:noFill/>
          </a:ln>
        </p:spPr>
        <p:txBody>
          <a:bodyPr anchorCtr="0" anchor="t" bIns="45700" lIns="91425" rIns="91425" tIns="45700">
            <a:noAutofit/>
          </a:bodyPr>
          <a:lstStyle/>
          <a:p>
            <a:pPr indent="-273050" lvl="0" marL="273050" marR="0" rtl="0" algn="l">
              <a:lnSpc>
                <a:spcPct val="115000"/>
              </a:lnSpc>
              <a:spcBef>
                <a:spcPts val="0"/>
              </a:spcBef>
              <a:spcAft>
                <a:spcPts val="0"/>
              </a:spcAft>
              <a:buClr>
                <a:schemeClr val="accent1"/>
              </a:buClr>
              <a:buSzPct val="25000"/>
              <a:buFont typeface="Noto Sans Symbols"/>
              <a:buNone/>
            </a:pPr>
            <a:r>
              <a:rPr b="0" i="0" lang="en-US" sz="2000" u="none" cap="none" strike="noStrike">
                <a:solidFill>
                  <a:schemeClr val="dk1"/>
                </a:solidFill>
                <a:latin typeface="Libre Baskerville"/>
                <a:ea typeface="Libre Baskerville"/>
                <a:cs typeface="Libre Baskerville"/>
                <a:sym typeface="Libre Baskerville"/>
              </a:rPr>
              <a:t>Will be happy to be demonstrate-to Advertisers</a:t>
            </a:r>
          </a:p>
          <a:p>
            <a:pPr indent="-273050" lvl="0" marL="273050" marR="0" rtl="0" algn="l">
              <a:lnSpc>
                <a:spcPct val="115000"/>
              </a:lnSpc>
              <a:spcBef>
                <a:spcPts val="500"/>
              </a:spcBef>
              <a:spcAft>
                <a:spcPts val="0"/>
              </a:spcAft>
              <a:buClr>
                <a:schemeClr val="accent1"/>
              </a:buClr>
              <a:buSzPct val="85000"/>
              <a:buFont typeface="Noto Sans Symbols"/>
              <a:buChar char="●"/>
            </a:pPr>
            <a:r>
              <a:rPr b="0" i="0" lang="en-US" sz="2000" u="none" cap="none" strike="noStrike">
                <a:solidFill>
                  <a:schemeClr val="dk1"/>
                </a:solidFill>
                <a:latin typeface="Libre Baskerville"/>
                <a:ea typeface="Libre Baskerville"/>
                <a:cs typeface="Libre Baskerville"/>
                <a:sym typeface="Libre Baskerville"/>
              </a:rPr>
              <a:t>How to get more installs</a:t>
            </a:r>
          </a:p>
          <a:p>
            <a:pPr indent="-273050" lvl="0" marL="273050" marR="0" rtl="0" algn="l">
              <a:lnSpc>
                <a:spcPct val="115000"/>
              </a:lnSpc>
              <a:spcBef>
                <a:spcPts val="500"/>
              </a:spcBef>
              <a:spcAft>
                <a:spcPts val="0"/>
              </a:spcAft>
              <a:buClr>
                <a:schemeClr val="accent1"/>
              </a:buClr>
              <a:buSzPct val="85000"/>
              <a:buFont typeface="Noto Sans Symbols"/>
              <a:buChar char="●"/>
            </a:pPr>
            <a:r>
              <a:rPr b="0" i="0" lang="en-US" sz="2000" u="none" cap="none" strike="noStrike">
                <a:solidFill>
                  <a:schemeClr val="dk1"/>
                </a:solidFill>
                <a:latin typeface="Libre Baskerville"/>
                <a:ea typeface="Libre Baskerville"/>
                <a:cs typeface="Libre Baskerville"/>
                <a:sym typeface="Libre Baskerville"/>
              </a:rPr>
              <a:t>Increasing reach</a:t>
            </a:r>
          </a:p>
          <a:p>
            <a:pPr indent="-273050" lvl="0" marL="273050" marR="0" rtl="0" algn="l">
              <a:lnSpc>
                <a:spcPct val="115000"/>
              </a:lnSpc>
              <a:spcBef>
                <a:spcPts val="500"/>
              </a:spcBef>
              <a:spcAft>
                <a:spcPts val="0"/>
              </a:spcAft>
              <a:buClr>
                <a:schemeClr val="accent1"/>
              </a:buClr>
              <a:buSzPct val="100000"/>
              <a:buFont typeface="Noto Sans Symbols"/>
              <a:buChar char="●"/>
            </a:pPr>
            <a:r>
              <a:rPr b="0" i="0" lang="en-US" sz="2000" u="none" cap="none" strike="noStrike">
                <a:solidFill>
                  <a:schemeClr val="dk1"/>
                </a:solidFill>
                <a:latin typeface="Libre Baskerville"/>
                <a:ea typeface="Libre Baskerville"/>
                <a:cs typeface="Libre Baskerville"/>
                <a:sym typeface="Libre Baskerville"/>
              </a:rPr>
              <a:t>Get High Value users</a:t>
            </a:r>
          </a:p>
          <a:p>
            <a:pPr indent="-273050" lvl="0" marL="273050" marR="0" rtl="0" algn="l">
              <a:lnSpc>
                <a:spcPct val="115000"/>
              </a:lnSpc>
              <a:spcBef>
                <a:spcPts val="500"/>
              </a:spcBef>
              <a:spcAft>
                <a:spcPts val="0"/>
              </a:spcAft>
              <a:buClr>
                <a:schemeClr val="accent1"/>
              </a:buClr>
              <a:buSzPct val="85000"/>
              <a:buFont typeface="Noto Sans Symbols"/>
              <a:buChar char="●"/>
            </a:pPr>
            <a:r>
              <a:rPr b="0" i="0" lang="en-US" sz="2000" u="none" cap="none" strike="noStrike">
                <a:solidFill>
                  <a:schemeClr val="dk1"/>
                </a:solidFill>
                <a:latin typeface="Libre Baskerville"/>
                <a:ea typeface="Libre Baskerville"/>
                <a:cs typeface="Libre Baskerville"/>
                <a:sym typeface="Libre Baskerville"/>
              </a:rPr>
              <a:t>Tracking post events </a:t>
            </a:r>
          </a:p>
          <a:p>
            <a:pPr indent="-273050" lvl="0" marL="273050" marR="0" rtl="0" algn="l">
              <a:lnSpc>
                <a:spcPct val="100000"/>
              </a:lnSpc>
              <a:spcBef>
                <a:spcPts val="500"/>
              </a:spcBef>
              <a:spcAft>
                <a:spcPts val="0"/>
              </a:spcAft>
              <a:buClr>
                <a:schemeClr val="accent1"/>
              </a:buClr>
              <a:buSzPct val="25000"/>
              <a:buFont typeface="Noto Sans Symbols"/>
              <a:buNone/>
            </a:pPr>
            <a:r>
              <a:t/>
            </a:r>
            <a:endParaRPr b="0" i="0" sz="20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accent1"/>
              </a:buClr>
              <a:buSzPct val="25000"/>
              <a:buFont typeface="Noto Sans Symbols"/>
              <a:buNone/>
            </a:pPr>
            <a:r>
              <a:t/>
            </a:r>
            <a:endParaRPr b="0" i="0" sz="20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accent1"/>
              </a:buClr>
              <a:buSzPct val="25000"/>
              <a:buFont typeface="Noto Sans Symbols"/>
              <a:buNone/>
            </a:pPr>
            <a:r>
              <a:t/>
            </a:r>
            <a:endParaRPr b="0" i="0" sz="20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accent1"/>
              </a:buClr>
              <a:buSzPct val="25000"/>
              <a:buFont typeface="Noto Sans Symbols"/>
              <a:buNone/>
            </a:pPr>
            <a:r>
              <a:t/>
            </a:r>
            <a:endParaRPr b="0" i="0" sz="20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75"/>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571500" y="499375"/>
            <a:ext cx="8077200" cy="1275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chemeClr val="dk2"/>
              </a:buClr>
              <a:buSzPct val="25000"/>
              <a:buFont typeface="Source Sans Pro"/>
              <a:buNone/>
            </a:pPr>
            <a:r>
              <a:rPr b="0" i="0" lang="en-US" u="none" cap="none" strike="noStrike">
                <a:solidFill>
                  <a:schemeClr val="dk2"/>
                </a:solidFill>
                <a:latin typeface="Source Sans Pro"/>
                <a:ea typeface="Source Sans Pro"/>
                <a:cs typeface="Source Sans Pro"/>
                <a:sym typeface="Source Sans Pro"/>
              </a:rPr>
              <a:t>Driving global mobile App Distribution</a:t>
            </a:r>
          </a:p>
        </p:txBody>
      </p:sp>
      <p:sp>
        <p:nvSpPr>
          <p:cNvPr id="157" name="Shape 157"/>
          <p:cNvSpPr txBox="1"/>
          <p:nvPr>
            <p:ph idx="1" type="body"/>
          </p:nvPr>
        </p:nvSpPr>
        <p:spPr>
          <a:xfrm>
            <a:off x="571500" y="2025309"/>
            <a:ext cx="8001000" cy="3744900"/>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chemeClr val="accent1"/>
              </a:buClr>
              <a:buSzPct val="25000"/>
              <a:buFont typeface="Noto Sans Symbols"/>
              <a:buNone/>
            </a:pPr>
            <a:r>
              <a:rPr b="0" i="0" lang="en-US" sz="2000" u="none" cap="none" strike="noStrike">
                <a:solidFill>
                  <a:schemeClr val="dk1"/>
                </a:solidFill>
                <a:latin typeface="Libre Baskerville"/>
                <a:ea typeface="Libre Baskerville"/>
                <a:cs typeface="Libre Baskerville"/>
                <a:sym typeface="Libre Baskerville"/>
              </a:rPr>
              <a:t>      </a:t>
            </a:r>
            <a:r>
              <a:rPr b="0" i="0" lang="en-US" sz="1900" u="none" cap="none" strike="noStrike">
                <a:solidFill>
                  <a:schemeClr val="dk1"/>
                </a:solidFill>
                <a:latin typeface="Libre Baskerville"/>
                <a:ea typeface="Libre Baskerville"/>
                <a:cs typeface="Libre Baskerville"/>
                <a:sym typeface="Libre Baskerville"/>
              </a:rPr>
              <a:t>Targeted Users                     Apps Distribution  </a:t>
            </a:r>
            <a:r>
              <a:rPr b="0" i="0" lang="en-US" sz="1900" u="none" cap="none" strike="noStrike">
                <a:solidFill>
                  <a:srgbClr val="FF0000"/>
                </a:solidFill>
                <a:latin typeface="Libre Baskerville"/>
                <a:ea typeface="Libre Baskerville"/>
                <a:cs typeface="Libre Baskerville"/>
                <a:sym typeface="Libre Baskerville"/>
              </a:rPr>
              <a:t>31K </a:t>
            </a:r>
            <a:r>
              <a:rPr b="0" i="0" lang="en-US" sz="1900" u="none" cap="none" strike="noStrike">
                <a:solidFill>
                  <a:schemeClr val="dk1"/>
                </a:solidFill>
                <a:latin typeface="Libre Baskerville"/>
                <a:ea typeface="Libre Baskerville"/>
                <a:cs typeface="Libre Baskerville"/>
                <a:sym typeface="Libre Baskerville"/>
              </a:rPr>
              <a:t>                  </a:t>
            </a:r>
          </a:p>
          <a:p>
            <a:pPr indent="0" lvl="0" marL="0" marR="0" rtl="0" algn="l">
              <a:lnSpc>
                <a:spcPct val="150000"/>
              </a:lnSpc>
              <a:spcBef>
                <a:spcPts val="575"/>
              </a:spcBef>
              <a:spcAft>
                <a:spcPts val="0"/>
              </a:spcAft>
              <a:buClr>
                <a:schemeClr val="accent1"/>
              </a:buClr>
              <a:buSzPct val="25000"/>
              <a:buFont typeface="Noto Sans Symbols"/>
              <a:buNone/>
            </a:pPr>
            <a:r>
              <a:rPr b="0" i="0" lang="en-US" sz="1900" u="none" cap="none" strike="noStrike">
                <a:solidFill>
                  <a:schemeClr val="dk1"/>
                </a:solidFill>
                <a:latin typeface="Libre Baskerville"/>
                <a:ea typeface="Libre Baskerville"/>
                <a:cs typeface="Libre Baskerville"/>
                <a:sym typeface="Libre Baskerville"/>
              </a:rPr>
              <a:t>      Machine Learning               Mobile Publisher   </a:t>
            </a:r>
            <a:r>
              <a:rPr b="0" i="0" lang="en-US" sz="1900" u="none" cap="none" strike="noStrike">
                <a:solidFill>
                  <a:srgbClr val="FF0000"/>
                </a:solidFill>
                <a:latin typeface="Libre Baskerville"/>
                <a:ea typeface="Libre Baskerville"/>
                <a:cs typeface="Libre Baskerville"/>
                <a:sym typeface="Libre Baskerville"/>
              </a:rPr>
              <a:t>410+</a:t>
            </a:r>
          </a:p>
          <a:p>
            <a:pPr indent="0" lvl="0" marL="0" marR="0" rtl="0" algn="l">
              <a:lnSpc>
                <a:spcPct val="150000"/>
              </a:lnSpc>
              <a:spcBef>
                <a:spcPts val="500"/>
              </a:spcBef>
              <a:spcAft>
                <a:spcPts val="0"/>
              </a:spcAft>
              <a:buClr>
                <a:schemeClr val="accent1"/>
              </a:buClr>
              <a:buSzPct val="25000"/>
              <a:buFont typeface="Noto Sans Symbols"/>
              <a:buNone/>
            </a:pPr>
            <a:r>
              <a:rPr b="0" i="0" lang="en-US" sz="1900" u="none" cap="none" strike="noStrike">
                <a:solidFill>
                  <a:schemeClr val="dk1"/>
                </a:solidFill>
                <a:latin typeface="Libre Baskerville"/>
                <a:ea typeface="Libre Baskerville"/>
                <a:cs typeface="Libre Baskerville"/>
                <a:sym typeface="Libre Baskerville"/>
              </a:rPr>
              <a:t>      Global Ecosystem                Top Publisher Earning  </a:t>
            </a:r>
            <a:r>
              <a:rPr b="0" i="0" lang="en-US" sz="1900" u="none" cap="none" strike="noStrike">
                <a:solidFill>
                  <a:srgbClr val="FF0000"/>
                </a:solidFill>
                <a:latin typeface="Libre Baskerville"/>
                <a:ea typeface="Libre Baskerville"/>
                <a:cs typeface="Libre Baskerville"/>
                <a:sym typeface="Libre Baskerville"/>
              </a:rPr>
              <a:t>130K</a:t>
            </a:r>
          </a:p>
          <a:p>
            <a:pPr indent="0" lvl="0" marL="0" marR="0" rtl="0" algn="l">
              <a:lnSpc>
                <a:spcPct val="150000"/>
              </a:lnSpc>
              <a:spcBef>
                <a:spcPts val="500"/>
              </a:spcBef>
              <a:spcAft>
                <a:spcPts val="0"/>
              </a:spcAft>
              <a:buClr>
                <a:schemeClr val="accent1"/>
              </a:buClr>
              <a:buSzPct val="25000"/>
              <a:buFont typeface="Noto Sans Symbols"/>
              <a:buNone/>
            </a:pPr>
            <a:r>
              <a:rPr b="0" i="0" lang="en-US" sz="1900" u="none" cap="none" strike="noStrike">
                <a:solidFill>
                  <a:schemeClr val="dk1"/>
                </a:solidFill>
                <a:latin typeface="Libre Baskerville"/>
                <a:ea typeface="Libre Baskerville"/>
                <a:cs typeface="Libre Baskerville"/>
                <a:sym typeface="Libre Baskerville"/>
              </a:rPr>
              <a:t>      Variety of Formats              App Downloads   </a:t>
            </a:r>
            <a:r>
              <a:rPr b="0" i="0" lang="en-US" sz="1900" u="none" cap="none" strike="noStrike">
                <a:solidFill>
                  <a:srgbClr val="FF0000"/>
                </a:solidFill>
                <a:latin typeface="Libre Baskerville"/>
                <a:ea typeface="Libre Baskerville"/>
                <a:cs typeface="Libre Baskerville"/>
                <a:sym typeface="Libre Baskerville"/>
              </a:rPr>
              <a:t>1.7MM</a:t>
            </a:r>
          </a:p>
          <a:p>
            <a:pPr indent="0" lvl="0" marL="0" marR="0" rtl="0" algn="l">
              <a:lnSpc>
                <a:spcPct val="150000"/>
              </a:lnSpc>
              <a:spcBef>
                <a:spcPts val="500"/>
              </a:spcBef>
              <a:spcAft>
                <a:spcPts val="0"/>
              </a:spcAft>
              <a:buClr>
                <a:schemeClr val="accent1"/>
              </a:buClr>
              <a:buSzPct val="25000"/>
              <a:buFont typeface="Noto Sans Symbols"/>
              <a:buNone/>
            </a:pPr>
            <a:r>
              <a:rPr b="0" i="0" lang="en-US" sz="1900" u="none" cap="none" strike="noStrike">
                <a:solidFill>
                  <a:schemeClr val="dk1"/>
                </a:solidFill>
                <a:latin typeface="Libre Baskerville"/>
                <a:ea typeface="Libre Baskerville"/>
                <a:cs typeface="Libre Baskerville"/>
                <a:sym typeface="Libre Baskerville"/>
              </a:rPr>
              <a:t>      High Value users</a:t>
            </a:r>
          </a:p>
          <a:p>
            <a:pPr indent="-273050" lvl="0" marL="273050" marR="0" rtl="0" algn="l">
              <a:lnSpc>
                <a:spcPct val="100000"/>
              </a:lnSpc>
              <a:spcBef>
                <a:spcPts val="50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75"/>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p:txBody>
      </p:sp>
      <p:pic>
        <p:nvPicPr>
          <p:cNvPr descr="C:\Users\shab\Desktop\highvalue.png" id="158" name="Shape 158"/>
          <p:cNvPicPr preferRelativeResize="0"/>
          <p:nvPr/>
        </p:nvPicPr>
        <p:blipFill rotWithShape="1">
          <a:blip r:embed="rId3">
            <a:alphaModFix/>
          </a:blip>
          <a:srcRect b="0" l="0" r="0" t="0"/>
          <a:stretch/>
        </p:blipFill>
        <p:spPr>
          <a:xfrm>
            <a:off x="685800" y="4114800"/>
            <a:ext cx="285900" cy="285900"/>
          </a:xfrm>
          <a:prstGeom prst="rect">
            <a:avLst/>
          </a:prstGeom>
          <a:noFill/>
          <a:ln>
            <a:noFill/>
          </a:ln>
        </p:spPr>
      </p:pic>
      <p:pic>
        <p:nvPicPr>
          <p:cNvPr descr="C:\Users\shab\Desktop\formats.png" id="159" name="Shape 159"/>
          <p:cNvPicPr preferRelativeResize="0"/>
          <p:nvPr/>
        </p:nvPicPr>
        <p:blipFill rotWithShape="1">
          <a:blip r:embed="rId4">
            <a:alphaModFix/>
          </a:blip>
          <a:srcRect b="0" l="0" r="0" t="0"/>
          <a:stretch/>
        </p:blipFill>
        <p:spPr>
          <a:xfrm>
            <a:off x="704850" y="3585923"/>
            <a:ext cx="285900" cy="285900"/>
          </a:xfrm>
          <a:prstGeom prst="rect">
            <a:avLst/>
          </a:prstGeom>
          <a:noFill/>
          <a:ln>
            <a:noFill/>
          </a:ln>
        </p:spPr>
      </p:pic>
      <p:pic>
        <p:nvPicPr>
          <p:cNvPr descr="C:\Users\shab\Desktop\targeted.png" id="160" name="Shape 160"/>
          <p:cNvPicPr preferRelativeResize="0"/>
          <p:nvPr/>
        </p:nvPicPr>
        <p:blipFill rotWithShape="1">
          <a:blip r:embed="rId5">
            <a:alphaModFix/>
          </a:blip>
          <a:srcRect b="0" l="0" r="0" t="0"/>
          <a:stretch/>
        </p:blipFill>
        <p:spPr>
          <a:xfrm>
            <a:off x="685800" y="2076450"/>
            <a:ext cx="285900" cy="285900"/>
          </a:xfrm>
          <a:prstGeom prst="rect">
            <a:avLst/>
          </a:prstGeom>
          <a:noFill/>
          <a:ln>
            <a:noFill/>
          </a:ln>
        </p:spPr>
      </p:pic>
      <p:pic>
        <p:nvPicPr>
          <p:cNvPr descr="C:\Users\shab\Desktop\settings.png" id="161" name="Shape 161"/>
          <p:cNvPicPr preferRelativeResize="0"/>
          <p:nvPr/>
        </p:nvPicPr>
        <p:blipFill rotWithShape="1">
          <a:blip r:embed="rId6">
            <a:alphaModFix/>
          </a:blip>
          <a:srcRect b="0" l="0" r="0" t="0"/>
          <a:stretch/>
        </p:blipFill>
        <p:spPr>
          <a:xfrm>
            <a:off x="685800" y="2609850"/>
            <a:ext cx="285900" cy="285900"/>
          </a:xfrm>
          <a:prstGeom prst="rect">
            <a:avLst/>
          </a:prstGeom>
          <a:noFill/>
          <a:ln>
            <a:noFill/>
          </a:ln>
        </p:spPr>
      </p:pic>
      <p:pic>
        <p:nvPicPr>
          <p:cNvPr descr="C:\Users\shab\Desktop\globe.png" id="162" name="Shape 162"/>
          <p:cNvPicPr preferRelativeResize="0"/>
          <p:nvPr/>
        </p:nvPicPr>
        <p:blipFill rotWithShape="1">
          <a:blip r:embed="rId7">
            <a:alphaModFix/>
          </a:blip>
          <a:srcRect b="0" l="0" r="0" t="0"/>
          <a:stretch/>
        </p:blipFill>
        <p:spPr>
          <a:xfrm>
            <a:off x="704850" y="3124200"/>
            <a:ext cx="285900" cy="285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457199" y="274625"/>
            <a:ext cx="8229600" cy="1143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chemeClr val="dk2"/>
              </a:buClr>
              <a:buSzPct val="25000"/>
              <a:buFont typeface="Source Sans Pro"/>
              <a:buNone/>
            </a:pPr>
            <a:r>
              <a:rPr lang="en-US"/>
              <a:t>Different types of Traffic</a:t>
            </a:r>
          </a:p>
        </p:txBody>
      </p:sp>
      <p:sp>
        <p:nvSpPr>
          <p:cNvPr id="168" name="Shape 168"/>
          <p:cNvSpPr txBox="1"/>
          <p:nvPr>
            <p:ph idx="1" type="body"/>
          </p:nvPr>
        </p:nvSpPr>
        <p:spPr>
          <a:xfrm>
            <a:off x="457200" y="1524000"/>
            <a:ext cx="8305799" cy="4525959"/>
          </a:xfrm>
          <a:prstGeom prst="rect">
            <a:avLst/>
          </a:prstGeom>
          <a:noFill/>
          <a:ln>
            <a:noFill/>
          </a:ln>
        </p:spPr>
        <p:txBody>
          <a:bodyPr anchorCtr="0" anchor="t" bIns="45700" lIns="91425" rIns="91425" tIns="45700">
            <a:noAutofit/>
          </a:bodyPr>
          <a:lstStyle/>
          <a:p>
            <a:pPr indent="-355600" lvl="0" marL="457200" marR="0" rtl="0" algn="l">
              <a:lnSpc>
                <a:spcPct val="115000"/>
              </a:lnSpc>
              <a:spcBef>
                <a:spcPts val="500"/>
              </a:spcBef>
              <a:spcAft>
                <a:spcPts val="0"/>
              </a:spcAft>
              <a:buSzPct val="100000"/>
            </a:pPr>
            <a:r>
              <a:rPr lang="en-US" sz="2000"/>
              <a:t>Media Buying buying via DSP via direct deals,PMP</a:t>
            </a:r>
          </a:p>
          <a:p>
            <a:pPr indent="-355600" lvl="0" marL="457200" marR="0" rtl="0" algn="l">
              <a:lnSpc>
                <a:spcPct val="115000"/>
              </a:lnSpc>
              <a:spcBef>
                <a:spcPts val="500"/>
              </a:spcBef>
              <a:spcAft>
                <a:spcPts val="0"/>
              </a:spcAft>
              <a:buSzPct val="100000"/>
            </a:pPr>
            <a:r>
              <a:rPr lang="en-US" sz="2000"/>
              <a:t>Self Service SDK Platforms like Chartboost,Vungle,Appnext,UnityAd etc</a:t>
            </a:r>
          </a:p>
          <a:p>
            <a:pPr indent="-355600" lvl="0" marL="457200" marR="0" rtl="0" algn="l">
              <a:lnSpc>
                <a:spcPct val="115000"/>
              </a:lnSpc>
              <a:spcBef>
                <a:spcPts val="500"/>
              </a:spcBef>
              <a:spcAft>
                <a:spcPts val="0"/>
              </a:spcAft>
              <a:buSzPct val="100000"/>
            </a:pPr>
            <a:r>
              <a:rPr lang="en-US" sz="2000"/>
              <a:t>Direct API integrations with Publishers via API</a:t>
            </a:r>
          </a:p>
          <a:p>
            <a:pPr indent="0" lvl="0" marL="0" marR="0" rtl="0" algn="l">
              <a:lnSpc>
                <a:spcPct val="115000"/>
              </a:lnSpc>
              <a:spcBef>
                <a:spcPts val="500"/>
              </a:spcBef>
              <a:spcAft>
                <a:spcPts val="0"/>
              </a:spcAft>
              <a:buNone/>
            </a:pPr>
            <a:r>
              <a:t/>
            </a:r>
            <a:endParaRPr b="0" i="0" sz="26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15000"/>
              </a:lnSpc>
              <a:spcBef>
                <a:spcPts val="575"/>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457200" y="274625"/>
            <a:ext cx="8229600" cy="1143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chemeClr val="dk2"/>
              </a:buClr>
              <a:buSzPct val="25000"/>
              <a:buFont typeface="Source Sans Pro"/>
              <a:buNone/>
            </a:pPr>
            <a:r>
              <a:rPr lang="en-US"/>
              <a:t>Quality Highlights</a:t>
            </a:r>
          </a:p>
        </p:txBody>
      </p:sp>
      <p:sp>
        <p:nvSpPr>
          <p:cNvPr id="174" name="Shape 174"/>
          <p:cNvSpPr txBox="1"/>
          <p:nvPr>
            <p:ph idx="1" type="body"/>
          </p:nvPr>
        </p:nvSpPr>
        <p:spPr>
          <a:xfrm>
            <a:off x="457200" y="1524000"/>
            <a:ext cx="8305800" cy="4526100"/>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500"/>
              </a:spcBef>
              <a:spcAft>
                <a:spcPts val="0"/>
              </a:spcAft>
              <a:buClr>
                <a:schemeClr val="accent1"/>
              </a:buClr>
              <a:buSzPct val="25000"/>
              <a:buFont typeface="Noto Sans Symbols"/>
              <a:buNone/>
            </a:pPr>
            <a:r>
              <a:rPr b="1" lang="en-US" sz="2000"/>
              <a:t>Automated</a:t>
            </a:r>
          </a:p>
          <a:p>
            <a:pPr indent="-355600" lvl="0" marL="457200" marR="0" rtl="0" algn="l">
              <a:lnSpc>
                <a:spcPct val="115000"/>
              </a:lnSpc>
              <a:spcBef>
                <a:spcPts val="500"/>
              </a:spcBef>
              <a:spcAft>
                <a:spcPts val="0"/>
              </a:spcAft>
              <a:buSzPct val="100000"/>
            </a:pPr>
            <a:r>
              <a:rPr lang="en-US" sz="2000"/>
              <a:t>Control of quality for CR rates</a:t>
            </a:r>
          </a:p>
          <a:p>
            <a:pPr indent="-355600" lvl="0" marL="457200" marR="0" rtl="0" algn="l">
              <a:lnSpc>
                <a:spcPct val="115000"/>
              </a:lnSpc>
              <a:spcBef>
                <a:spcPts val="500"/>
              </a:spcBef>
              <a:spcAft>
                <a:spcPts val="0"/>
              </a:spcAft>
              <a:buSzPct val="100000"/>
            </a:pPr>
            <a:r>
              <a:rPr lang="en-US" sz="2000"/>
              <a:t>Control of quality for duplicate ips,bad referral etc</a:t>
            </a:r>
          </a:p>
          <a:p>
            <a:pPr indent="-355600" lvl="0" marL="457200" marR="0" rtl="0" algn="l">
              <a:lnSpc>
                <a:spcPct val="115000"/>
              </a:lnSpc>
              <a:spcBef>
                <a:spcPts val="500"/>
              </a:spcBef>
              <a:spcAft>
                <a:spcPts val="0"/>
              </a:spcAft>
              <a:buSzPct val="100000"/>
            </a:pPr>
            <a:r>
              <a:rPr lang="en-US" sz="2000"/>
              <a:t>Using  tools like 24 metrics etc</a:t>
            </a:r>
          </a:p>
          <a:p>
            <a:pPr indent="-355600" lvl="0" marL="457200" marR="0" rtl="0" algn="l">
              <a:lnSpc>
                <a:spcPct val="115000"/>
              </a:lnSpc>
              <a:spcBef>
                <a:spcPts val="500"/>
              </a:spcBef>
              <a:spcAft>
                <a:spcPts val="0"/>
              </a:spcAft>
              <a:buSzPct val="100000"/>
            </a:pPr>
            <a:r>
              <a:rPr lang="en-US" sz="2000"/>
              <a:t>Lot of  the above is automated to block subids</a:t>
            </a:r>
          </a:p>
          <a:p>
            <a:pPr indent="-273050" lvl="0" marL="273050" marR="0" rtl="0" algn="l">
              <a:lnSpc>
                <a:spcPct val="100000"/>
              </a:lnSpc>
              <a:spcBef>
                <a:spcPts val="500"/>
              </a:spcBef>
              <a:spcAft>
                <a:spcPts val="0"/>
              </a:spcAft>
              <a:buClr>
                <a:schemeClr val="accent1"/>
              </a:buClr>
              <a:buSzPct val="25000"/>
              <a:buFont typeface="Noto Sans Symbols"/>
              <a:buNone/>
            </a:pPr>
            <a:r>
              <a:t/>
            </a:r>
            <a:endParaRPr sz="2000"/>
          </a:p>
          <a:p>
            <a:pPr indent="-273050" lvl="0" marL="273050" marR="0" rtl="0" algn="l">
              <a:lnSpc>
                <a:spcPct val="100000"/>
              </a:lnSpc>
              <a:spcBef>
                <a:spcPts val="500"/>
              </a:spcBef>
              <a:spcAft>
                <a:spcPts val="0"/>
              </a:spcAft>
              <a:buClr>
                <a:schemeClr val="accent1"/>
              </a:buClr>
              <a:buSzPct val="25000"/>
              <a:buFont typeface="Noto Sans Symbols"/>
              <a:buNone/>
            </a:pPr>
            <a:r>
              <a:rPr b="1" lang="en-US" sz="2000"/>
              <a:t>Manual </a:t>
            </a:r>
          </a:p>
          <a:p>
            <a:pPr indent="-355600" lvl="0" marL="457200" marR="0" rtl="0" algn="l">
              <a:lnSpc>
                <a:spcPct val="115000"/>
              </a:lnSpc>
              <a:spcBef>
                <a:spcPts val="500"/>
              </a:spcBef>
              <a:spcAft>
                <a:spcPts val="0"/>
              </a:spcAft>
              <a:buSzPct val="100000"/>
            </a:pPr>
            <a:r>
              <a:rPr lang="en-US" sz="2000"/>
              <a:t>Advertiser can block subids with bad quality in terms of CR/Conversion rates etc</a:t>
            </a:r>
          </a:p>
          <a:p>
            <a:pPr indent="-273050" lvl="0" marL="273050" marR="0" rtl="0" algn="l">
              <a:lnSpc>
                <a:spcPct val="100000"/>
              </a:lnSpc>
              <a:spcBef>
                <a:spcPts val="50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75"/>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457199" y="274625"/>
            <a:ext cx="8229600" cy="1143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chemeClr val="dk2"/>
              </a:buClr>
              <a:buSzPct val="25000"/>
              <a:buFont typeface="Source Sans Pro"/>
              <a:buNone/>
            </a:pPr>
            <a:r>
              <a:rPr i="0" lang="en-US" sz="4000" u="none" cap="none" strike="noStrike">
                <a:solidFill>
                  <a:schemeClr val="dk2"/>
                </a:solidFill>
              </a:rPr>
              <a:t>Advertiser Advantages</a:t>
            </a:r>
          </a:p>
        </p:txBody>
      </p:sp>
      <p:sp>
        <p:nvSpPr>
          <p:cNvPr id="180" name="Shape 180"/>
          <p:cNvSpPr txBox="1"/>
          <p:nvPr>
            <p:ph idx="1" type="body"/>
          </p:nvPr>
        </p:nvSpPr>
        <p:spPr>
          <a:xfrm>
            <a:off x="457200" y="1524000"/>
            <a:ext cx="8305799" cy="4525959"/>
          </a:xfrm>
          <a:prstGeom prst="rect">
            <a:avLst/>
          </a:prstGeom>
          <a:noFill/>
          <a:ln>
            <a:noFill/>
          </a:ln>
        </p:spPr>
        <p:txBody>
          <a:bodyPr anchorCtr="0" anchor="t" bIns="45700" lIns="91425" rIns="91425" tIns="45700">
            <a:noAutofit/>
          </a:bodyPr>
          <a:lstStyle/>
          <a:p>
            <a:pPr indent="-355600" lvl="0" marL="457200" marR="0" rtl="0" algn="l">
              <a:lnSpc>
                <a:spcPct val="115000"/>
              </a:lnSpc>
              <a:spcBef>
                <a:spcPts val="500"/>
              </a:spcBef>
              <a:spcAft>
                <a:spcPts val="0"/>
              </a:spcAft>
              <a:buSzPct val="100000"/>
            </a:pPr>
            <a:r>
              <a:rPr lang="en-US" sz="2000"/>
              <a:t>Brand safety with automated quality tools</a:t>
            </a:r>
          </a:p>
          <a:p>
            <a:pPr indent="-355600" lvl="0" marL="457200" marR="0" rtl="0" algn="l">
              <a:lnSpc>
                <a:spcPct val="115000"/>
              </a:lnSpc>
              <a:spcBef>
                <a:spcPts val="500"/>
              </a:spcBef>
              <a:spcAft>
                <a:spcPts val="0"/>
              </a:spcAft>
              <a:buSzPct val="100000"/>
            </a:pPr>
            <a:r>
              <a:rPr lang="en-US" sz="2000"/>
              <a:t>Quality control via install and post install postbacks</a:t>
            </a:r>
          </a:p>
          <a:p>
            <a:pPr indent="-355600" lvl="0" marL="457200" marR="0" rtl="0" algn="l">
              <a:lnSpc>
                <a:spcPct val="115000"/>
              </a:lnSpc>
              <a:spcBef>
                <a:spcPts val="500"/>
              </a:spcBef>
              <a:spcAft>
                <a:spcPts val="0"/>
              </a:spcAft>
              <a:buSzPct val="100000"/>
            </a:pPr>
            <a:r>
              <a:rPr lang="en-US" sz="2000"/>
              <a:t>Leading Tracking providers integrated</a:t>
            </a:r>
          </a:p>
          <a:p>
            <a:pPr indent="-355600" lvl="0" marL="457200" marR="0" rtl="0" algn="l">
              <a:lnSpc>
                <a:spcPct val="115000"/>
              </a:lnSpc>
              <a:spcBef>
                <a:spcPts val="500"/>
              </a:spcBef>
              <a:spcAft>
                <a:spcPts val="0"/>
              </a:spcAft>
              <a:buSzPct val="100000"/>
            </a:pPr>
            <a:r>
              <a:rPr lang="en-US" sz="2000"/>
              <a:t>Self Service tool/Managed and API integrations with Advertisers</a:t>
            </a:r>
          </a:p>
          <a:p>
            <a:pPr indent="-336550" lvl="0" marL="457200" rtl="0">
              <a:lnSpc>
                <a:spcPct val="115000"/>
              </a:lnSpc>
              <a:spcBef>
                <a:spcPts val="0"/>
              </a:spcBef>
              <a:buSzPct val="85000"/>
            </a:pPr>
            <a:r>
              <a:rPr lang="en-US" sz="2000"/>
              <a:t>S2S integration with Advertisers</a:t>
            </a:r>
          </a:p>
          <a:p>
            <a:pPr indent="-336550" lvl="0" marL="457200" rtl="0">
              <a:lnSpc>
                <a:spcPct val="115000"/>
              </a:lnSpc>
              <a:spcBef>
                <a:spcPts val="500"/>
              </a:spcBef>
              <a:buSzPct val="85000"/>
            </a:pPr>
            <a:r>
              <a:rPr lang="en-US" sz="2000"/>
              <a:t>Tracking of performance at subid levels</a:t>
            </a:r>
          </a:p>
          <a:p>
            <a:pPr indent="-336550" lvl="0" marL="457200" rtl="0">
              <a:lnSpc>
                <a:spcPct val="115000"/>
              </a:lnSpc>
              <a:spcBef>
                <a:spcPts val="500"/>
              </a:spcBef>
              <a:buSzPct val="85000"/>
            </a:pPr>
            <a:r>
              <a:rPr lang="en-US" sz="2000"/>
              <a:t>Ability to pass GAID,IDFA etc for most traffic</a:t>
            </a:r>
          </a:p>
          <a:p>
            <a:pPr indent="-336550" lvl="0" marL="457200" rtl="0">
              <a:lnSpc>
                <a:spcPct val="115000"/>
              </a:lnSpc>
              <a:spcBef>
                <a:spcPts val="500"/>
              </a:spcBef>
              <a:buSzPct val="85000"/>
            </a:pPr>
            <a:r>
              <a:rPr lang="en-US" sz="2000"/>
              <a:t>Automatic Fraud control basis high CTR and other parameters like Adult etc</a:t>
            </a:r>
          </a:p>
          <a:p>
            <a:pPr indent="-336550" lvl="0" marL="457200" rtl="0">
              <a:lnSpc>
                <a:spcPct val="115000"/>
              </a:lnSpc>
              <a:spcBef>
                <a:spcPts val="500"/>
              </a:spcBef>
              <a:buSzPct val="85000"/>
            </a:pPr>
            <a:r>
              <a:rPr lang="en-US" sz="2000"/>
              <a:t>You get volumes  you are looking for</a:t>
            </a:r>
          </a:p>
          <a:p>
            <a:pPr indent="-273050" lvl="0" marL="273050" marR="0" rtl="0" algn="l">
              <a:lnSpc>
                <a:spcPct val="115000"/>
              </a:lnSpc>
              <a:spcBef>
                <a:spcPts val="500"/>
              </a:spcBef>
              <a:spcAft>
                <a:spcPts val="0"/>
              </a:spcAft>
              <a:buClr>
                <a:schemeClr val="accent1"/>
              </a:buClr>
              <a:buSzPct val="25000"/>
              <a:buFont typeface="Noto Sans Symbols"/>
              <a:buNone/>
            </a:pPr>
            <a:r>
              <a:t/>
            </a:r>
            <a:endParaRPr b="0" i="0" sz="20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15000"/>
              </a:lnSpc>
              <a:spcBef>
                <a:spcPts val="50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15000"/>
              </a:lnSpc>
              <a:spcBef>
                <a:spcPts val="50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15000"/>
              </a:lnSpc>
              <a:spcBef>
                <a:spcPts val="50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15000"/>
              </a:lnSpc>
              <a:spcBef>
                <a:spcPts val="575"/>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457200" y="141487"/>
            <a:ext cx="7772400" cy="1143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chemeClr val="dk2"/>
              </a:buClr>
              <a:buSzPct val="25000"/>
              <a:buFont typeface="Source Sans Pro"/>
              <a:buNone/>
            </a:pPr>
            <a:r>
              <a:rPr lang="en-US"/>
              <a:t>Case Study1</a:t>
            </a:r>
          </a:p>
        </p:txBody>
      </p:sp>
      <p:sp>
        <p:nvSpPr>
          <p:cNvPr id="186" name="Shape 186"/>
          <p:cNvSpPr txBox="1"/>
          <p:nvPr>
            <p:ph idx="1" type="body"/>
          </p:nvPr>
        </p:nvSpPr>
        <p:spPr>
          <a:xfrm>
            <a:off x="457200" y="1524000"/>
            <a:ext cx="8305800" cy="4884600"/>
          </a:xfrm>
          <a:prstGeom prst="rect">
            <a:avLst/>
          </a:prstGeom>
          <a:noFill/>
          <a:ln>
            <a:noFill/>
          </a:ln>
        </p:spPr>
        <p:txBody>
          <a:bodyPr anchorCtr="0" anchor="t" bIns="45700" lIns="91425" rIns="91425" tIns="45700">
            <a:noAutofit/>
          </a:bodyPr>
          <a:lstStyle/>
          <a:p>
            <a:pPr indent="0" lvl="0" marL="0" rtl="0">
              <a:lnSpc>
                <a:spcPct val="115000"/>
              </a:lnSpc>
              <a:spcBef>
                <a:spcPts val="0"/>
              </a:spcBef>
              <a:buNone/>
            </a:pPr>
            <a:r>
              <a:rPr b="1" lang="en-US" sz="3000">
                <a:solidFill>
                  <a:srgbClr val="1C4587"/>
                </a:solidFill>
              </a:rPr>
              <a:t>          Uber</a:t>
            </a:r>
          </a:p>
          <a:p>
            <a:pPr indent="-69850" lvl="0" marL="0" rtl="0">
              <a:lnSpc>
                <a:spcPct val="115000"/>
              </a:lnSpc>
              <a:spcBef>
                <a:spcPts val="0"/>
              </a:spcBef>
              <a:buClr>
                <a:schemeClr val="dk1"/>
              </a:buClr>
              <a:buSzPct val="36666"/>
              <a:buFont typeface="Arial"/>
              <a:buNone/>
            </a:pPr>
            <a:r>
              <a:t/>
            </a:r>
            <a:endParaRPr b="1" sz="3000">
              <a:solidFill>
                <a:srgbClr val="1C4587"/>
              </a:solidFill>
            </a:endParaRPr>
          </a:p>
          <a:p>
            <a:pPr indent="0" lvl="0" marL="0" rtl="0">
              <a:lnSpc>
                <a:spcPct val="150000"/>
              </a:lnSpc>
              <a:spcBef>
                <a:spcPts val="600"/>
              </a:spcBef>
              <a:buNone/>
            </a:pPr>
            <a:r>
              <a:rPr lang="en-US" sz="2000">
                <a:solidFill>
                  <a:srgbClr val="D34817"/>
                </a:solidFill>
                <a:latin typeface="Noto Sans Symbols"/>
                <a:ea typeface="Noto Sans Symbols"/>
                <a:cs typeface="Noto Sans Symbols"/>
                <a:sym typeface="Noto Sans Symbols"/>
              </a:rPr>
              <a:t>●   </a:t>
            </a:r>
            <a:r>
              <a:rPr lang="en-US" sz="2000"/>
              <a:t>To drive installs</a:t>
            </a:r>
          </a:p>
          <a:p>
            <a:pPr indent="-69850" lvl="0" marL="0" rtl="0">
              <a:lnSpc>
                <a:spcPct val="150000"/>
              </a:lnSpc>
              <a:spcBef>
                <a:spcPts val="600"/>
              </a:spcBef>
              <a:buClr>
                <a:schemeClr val="dk1"/>
              </a:buClr>
              <a:buSzPct val="55000"/>
              <a:buFont typeface="Arial"/>
              <a:buNone/>
            </a:pPr>
            <a:r>
              <a:rPr lang="en-US" sz="2000">
                <a:solidFill>
                  <a:srgbClr val="D34817"/>
                </a:solidFill>
                <a:latin typeface="Noto Sans Symbols"/>
                <a:ea typeface="Noto Sans Symbols"/>
                <a:cs typeface="Noto Sans Symbols"/>
                <a:sym typeface="Noto Sans Symbols"/>
              </a:rPr>
              <a:t>●   </a:t>
            </a:r>
            <a:r>
              <a:rPr lang="en-US" sz="2000"/>
              <a:t>To drive bookings</a:t>
            </a:r>
          </a:p>
          <a:p>
            <a:pPr indent="-69850" lvl="0" marL="0" rtl="0">
              <a:lnSpc>
                <a:spcPct val="150000"/>
              </a:lnSpc>
              <a:spcBef>
                <a:spcPts val="600"/>
              </a:spcBef>
              <a:buClr>
                <a:schemeClr val="dk1"/>
              </a:buClr>
              <a:buSzPct val="55000"/>
              <a:buFont typeface="Arial"/>
              <a:buNone/>
            </a:pPr>
            <a:r>
              <a:rPr lang="en-US" sz="2000">
                <a:solidFill>
                  <a:srgbClr val="D34817"/>
                </a:solidFill>
                <a:latin typeface="Noto Sans Symbols"/>
                <a:ea typeface="Noto Sans Symbols"/>
                <a:cs typeface="Noto Sans Symbols"/>
                <a:sym typeface="Noto Sans Symbols"/>
              </a:rPr>
              <a:t>●   </a:t>
            </a:r>
            <a:r>
              <a:rPr lang="en-US" sz="2000"/>
              <a:t>MTTI or Median Time to Installs to avoid click spam</a:t>
            </a:r>
          </a:p>
          <a:p>
            <a:pPr indent="-69850" lvl="0" marL="0" rtl="0">
              <a:lnSpc>
                <a:spcPct val="150000"/>
              </a:lnSpc>
              <a:spcBef>
                <a:spcPts val="600"/>
              </a:spcBef>
              <a:buClr>
                <a:schemeClr val="dk1"/>
              </a:buClr>
              <a:buSzPct val="55000"/>
              <a:buFont typeface="Arial"/>
              <a:buNone/>
            </a:pPr>
            <a:r>
              <a:rPr lang="en-US" sz="2000">
                <a:solidFill>
                  <a:srgbClr val="D34817"/>
                </a:solidFill>
                <a:latin typeface="Noto Sans Symbols"/>
                <a:ea typeface="Noto Sans Symbols"/>
                <a:cs typeface="Noto Sans Symbols"/>
                <a:sym typeface="Noto Sans Symbols"/>
              </a:rPr>
              <a:t>●   </a:t>
            </a:r>
            <a:r>
              <a:rPr lang="en-US" sz="2000"/>
              <a:t>Targeting :Pan India</a:t>
            </a:r>
          </a:p>
          <a:p>
            <a:pPr indent="-69850" lvl="0" marL="0" rtl="0">
              <a:lnSpc>
                <a:spcPct val="150000"/>
              </a:lnSpc>
              <a:spcBef>
                <a:spcPts val="600"/>
              </a:spcBef>
              <a:buClr>
                <a:schemeClr val="dk1"/>
              </a:buClr>
              <a:buSzPct val="55000"/>
              <a:buFont typeface="Arial"/>
              <a:buNone/>
            </a:pPr>
            <a:r>
              <a:rPr lang="en-US" sz="2000">
                <a:solidFill>
                  <a:srgbClr val="D34817"/>
                </a:solidFill>
                <a:latin typeface="Noto Sans Symbols"/>
                <a:ea typeface="Noto Sans Symbols"/>
                <a:cs typeface="Noto Sans Symbols"/>
                <a:sym typeface="Noto Sans Symbols"/>
              </a:rPr>
              <a:t>●   </a:t>
            </a:r>
            <a:r>
              <a:rPr lang="en-US" sz="2000"/>
              <a:t>Exclude Traffic:No incent,No adult,No bot</a:t>
            </a:r>
          </a:p>
          <a:p>
            <a:pPr indent="-69850" lvl="0" marL="0" rtl="0">
              <a:lnSpc>
                <a:spcPct val="150000"/>
              </a:lnSpc>
              <a:spcBef>
                <a:spcPts val="600"/>
              </a:spcBef>
              <a:buClr>
                <a:schemeClr val="dk1"/>
              </a:buClr>
              <a:buSzPct val="55000"/>
              <a:buFont typeface="Arial"/>
              <a:buNone/>
            </a:pPr>
            <a:r>
              <a:rPr lang="en-US" sz="2000">
                <a:solidFill>
                  <a:srgbClr val="D34817"/>
                </a:solidFill>
                <a:latin typeface="Noto Sans Symbols"/>
                <a:ea typeface="Noto Sans Symbols"/>
                <a:cs typeface="Noto Sans Symbols"/>
                <a:sym typeface="Noto Sans Symbols"/>
              </a:rPr>
              <a:t>●   </a:t>
            </a:r>
            <a:r>
              <a:rPr lang="en-US" sz="2000"/>
              <a:t>Sign up conversion rate and install to signup conversion   rates to be maintainedt</a:t>
            </a:r>
          </a:p>
        </p:txBody>
      </p:sp>
      <p:pic>
        <p:nvPicPr>
          <p:cNvPr id="187" name="Shape 187"/>
          <p:cNvPicPr preferRelativeResize="0"/>
          <p:nvPr/>
        </p:nvPicPr>
        <p:blipFill>
          <a:blip r:embed="rId3">
            <a:alphaModFix/>
          </a:blip>
          <a:stretch>
            <a:fillRect/>
          </a:stretch>
        </p:blipFill>
        <p:spPr>
          <a:xfrm>
            <a:off x="304875" y="1294075"/>
            <a:ext cx="1085850" cy="1085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idx="1" type="body"/>
          </p:nvPr>
        </p:nvSpPr>
        <p:spPr>
          <a:xfrm>
            <a:off x="457200" y="532650"/>
            <a:ext cx="8305800" cy="5876100"/>
          </a:xfrm>
          <a:prstGeom prst="rect">
            <a:avLst/>
          </a:prstGeom>
          <a:noFill/>
          <a:ln>
            <a:noFill/>
          </a:ln>
        </p:spPr>
        <p:txBody>
          <a:bodyPr anchorCtr="0" anchor="t" bIns="45700" lIns="91425" rIns="91425" tIns="45700">
            <a:noAutofit/>
          </a:bodyPr>
          <a:lstStyle/>
          <a:p>
            <a:pPr indent="0" lvl="0" marL="0" rtl="0">
              <a:lnSpc>
                <a:spcPct val="115000"/>
              </a:lnSpc>
              <a:spcBef>
                <a:spcPts val="0"/>
              </a:spcBef>
              <a:buNone/>
            </a:pPr>
            <a:r>
              <a:rPr b="1" lang="en-US" sz="3000">
                <a:solidFill>
                  <a:srgbClr val="1C4587"/>
                </a:solidFill>
              </a:rPr>
              <a:t>         </a:t>
            </a:r>
            <a:r>
              <a:rPr b="1" lang="en-US" sz="3000">
                <a:solidFill>
                  <a:srgbClr val="1C4587"/>
                </a:solidFill>
              </a:rPr>
              <a:t>Our Approach</a:t>
            </a:r>
          </a:p>
          <a:p>
            <a:pPr indent="0" lvl="0" marL="0" rtl="0">
              <a:lnSpc>
                <a:spcPct val="115000"/>
              </a:lnSpc>
              <a:spcBef>
                <a:spcPts val="0"/>
              </a:spcBef>
              <a:buNone/>
            </a:pPr>
            <a:r>
              <a:t/>
            </a:r>
            <a:endParaRPr b="1" sz="3000">
              <a:solidFill>
                <a:srgbClr val="1C4587"/>
              </a:solidFill>
            </a:endParaRPr>
          </a:p>
          <a:p>
            <a:pPr indent="0" lvl="0" marL="0" rtl="0">
              <a:lnSpc>
                <a:spcPct val="150000"/>
              </a:lnSpc>
              <a:spcBef>
                <a:spcPts val="600"/>
              </a:spcBef>
              <a:buNone/>
            </a:pPr>
            <a:r>
              <a:rPr b="1" lang="en-US" sz="2400">
                <a:solidFill>
                  <a:srgbClr val="0E3643"/>
                </a:solidFill>
              </a:rPr>
              <a:t>To drive installs/booking</a:t>
            </a:r>
          </a:p>
          <a:p>
            <a:pPr indent="0" lvl="0" marL="0" rtl="0">
              <a:lnSpc>
                <a:spcPct val="115000"/>
              </a:lnSpc>
              <a:spcBef>
                <a:spcPts val="600"/>
              </a:spcBef>
              <a:buNone/>
            </a:pPr>
            <a:r>
              <a:rPr lang="en-US" sz="1600">
                <a:solidFill>
                  <a:srgbClr val="D34817"/>
                </a:solidFill>
                <a:latin typeface="Noto Sans Symbols"/>
                <a:ea typeface="Noto Sans Symbols"/>
                <a:cs typeface="Noto Sans Symbols"/>
                <a:sym typeface="Noto Sans Symbols"/>
              </a:rPr>
              <a:t>●  </a:t>
            </a:r>
            <a:r>
              <a:rPr lang="en-US" sz="1600"/>
              <a:t>We placed postback to track install and second postback to track post install actions like Registrations and bookings with amount</a:t>
            </a:r>
          </a:p>
          <a:p>
            <a:pPr indent="0" lvl="0" marL="0" rtl="0">
              <a:lnSpc>
                <a:spcPct val="200000"/>
              </a:lnSpc>
              <a:spcBef>
                <a:spcPts val="600"/>
              </a:spcBef>
              <a:buNone/>
            </a:pPr>
            <a:r>
              <a:rPr lang="en-US" sz="1600">
                <a:solidFill>
                  <a:srgbClr val="D34817"/>
                </a:solidFill>
                <a:latin typeface="Noto Sans Symbols"/>
                <a:ea typeface="Noto Sans Symbols"/>
                <a:cs typeface="Noto Sans Symbols"/>
                <a:sym typeface="Noto Sans Symbols"/>
              </a:rPr>
              <a:t>●  </a:t>
            </a:r>
            <a:r>
              <a:rPr lang="en-US" sz="1600"/>
              <a:t>We optimized traffic source for these metrics</a:t>
            </a:r>
          </a:p>
          <a:p>
            <a:pPr indent="0" lvl="0" marL="0" rtl="0">
              <a:lnSpc>
                <a:spcPct val="150000"/>
              </a:lnSpc>
              <a:spcBef>
                <a:spcPts val="600"/>
              </a:spcBef>
              <a:buNone/>
            </a:pPr>
            <a:r>
              <a:rPr b="1" lang="en-US" sz="2400">
                <a:solidFill>
                  <a:srgbClr val="0E3643"/>
                </a:solidFill>
              </a:rPr>
              <a:t>For fraud control</a:t>
            </a:r>
          </a:p>
          <a:p>
            <a:pPr indent="0" lvl="0" marL="0" rtl="0">
              <a:lnSpc>
                <a:spcPct val="115000"/>
              </a:lnSpc>
              <a:spcBef>
                <a:spcPts val="600"/>
              </a:spcBef>
              <a:buNone/>
            </a:pPr>
            <a:r>
              <a:rPr lang="en-US" sz="1600">
                <a:solidFill>
                  <a:srgbClr val="D34817"/>
                </a:solidFill>
                <a:latin typeface="Noto Sans Symbols"/>
                <a:ea typeface="Noto Sans Symbols"/>
                <a:cs typeface="Noto Sans Symbols"/>
                <a:sym typeface="Noto Sans Symbols"/>
              </a:rPr>
              <a:t>●  </a:t>
            </a:r>
            <a:r>
              <a:rPr lang="en-US" sz="1600"/>
              <a:t>We use 24metrics to look at MTTI,any blacklisted subids,bot etc.The way this managed is we capture the ip,session time and install time in the postback.This helps us to identify fraud patterns of all sorts</a:t>
            </a:r>
          </a:p>
          <a:p>
            <a:pPr indent="0" lvl="0" marL="0" rtl="0">
              <a:lnSpc>
                <a:spcPct val="115000"/>
              </a:lnSpc>
              <a:spcBef>
                <a:spcPts val="600"/>
              </a:spcBef>
              <a:buNone/>
            </a:pPr>
            <a:r>
              <a:rPr lang="en-US" sz="1600">
                <a:solidFill>
                  <a:srgbClr val="D34817"/>
                </a:solidFill>
                <a:latin typeface="Noto Sans Symbols"/>
                <a:ea typeface="Noto Sans Symbols"/>
                <a:cs typeface="Noto Sans Symbols"/>
                <a:sym typeface="Noto Sans Symbols"/>
              </a:rPr>
              <a:t>●  </a:t>
            </a:r>
            <a:r>
              <a:rPr lang="en-US" sz="1600"/>
              <a:t>Duplicate ips</a:t>
            </a:r>
          </a:p>
          <a:p>
            <a:pPr indent="0" lvl="0" marL="0" rtl="0">
              <a:lnSpc>
                <a:spcPct val="115000"/>
              </a:lnSpc>
              <a:spcBef>
                <a:spcPts val="600"/>
              </a:spcBef>
              <a:buNone/>
            </a:pPr>
            <a:r>
              <a:rPr lang="en-US" sz="1600">
                <a:solidFill>
                  <a:srgbClr val="D34817"/>
                </a:solidFill>
                <a:latin typeface="Noto Sans Symbols"/>
                <a:ea typeface="Noto Sans Symbols"/>
                <a:cs typeface="Noto Sans Symbols"/>
                <a:sym typeface="Noto Sans Symbols"/>
              </a:rPr>
              <a:t>●  </a:t>
            </a:r>
            <a:r>
              <a:rPr lang="en-US" sz="1600"/>
              <a:t>Click spams by measuring difference between time installed and click time</a:t>
            </a:r>
          </a:p>
          <a:p>
            <a:pPr indent="0" lvl="0" marL="0" rtl="0">
              <a:lnSpc>
                <a:spcPct val="115000"/>
              </a:lnSpc>
              <a:spcBef>
                <a:spcPts val="600"/>
              </a:spcBef>
              <a:buNone/>
            </a:pPr>
            <a:r>
              <a:rPr lang="en-US" sz="1600">
                <a:solidFill>
                  <a:srgbClr val="D34817"/>
                </a:solidFill>
                <a:latin typeface="Noto Sans Symbols"/>
                <a:ea typeface="Noto Sans Symbols"/>
                <a:cs typeface="Noto Sans Symbols"/>
                <a:sym typeface="Noto Sans Symbols"/>
              </a:rPr>
              <a:t>●  </a:t>
            </a:r>
            <a:r>
              <a:rPr lang="en-US" sz="1600"/>
              <a:t>Blacklisted subids</a:t>
            </a:r>
          </a:p>
          <a:p>
            <a:pPr indent="0" lvl="0" marL="0" rtl="0">
              <a:lnSpc>
                <a:spcPct val="150000"/>
              </a:lnSpc>
              <a:spcBef>
                <a:spcPts val="600"/>
              </a:spcBef>
              <a:buNone/>
            </a:pPr>
            <a:r>
              <a:t/>
            </a:r>
            <a:endParaRPr sz="2000">
              <a:solidFill>
                <a:srgbClr val="D34817"/>
              </a:solidFill>
              <a:latin typeface="Noto Sans Symbols"/>
              <a:ea typeface="Noto Sans Symbols"/>
              <a:cs typeface="Noto Sans Symbols"/>
              <a:sym typeface="Noto Sans Symbols"/>
            </a:endParaRPr>
          </a:p>
        </p:txBody>
      </p:sp>
      <p:pic>
        <p:nvPicPr>
          <p:cNvPr id="193" name="Shape 193"/>
          <p:cNvPicPr preferRelativeResize="0"/>
          <p:nvPr/>
        </p:nvPicPr>
        <p:blipFill>
          <a:blip r:embed="rId3">
            <a:alphaModFix/>
          </a:blip>
          <a:stretch>
            <a:fillRect/>
          </a:stretch>
        </p:blipFill>
        <p:spPr>
          <a:xfrm>
            <a:off x="304875" y="303475"/>
            <a:ext cx="1085850" cy="1085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idx="1" type="body"/>
          </p:nvPr>
        </p:nvSpPr>
        <p:spPr>
          <a:xfrm>
            <a:off x="457200" y="532650"/>
            <a:ext cx="8305800" cy="5876100"/>
          </a:xfrm>
          <a:prstGeom prst="rect">
            <a:avLst/>
          </a:prstGeom>
          <a:noFill/>
          <a:ln>
            <a:noFill/>
          </a:ln>
        </p:spPr>
        <p:txBody>
          <a:bodyPr anchorCtr="0" anchor="t" bIns="45700" lIns="91425" rIns="91425" tIns="45700">
            <a:noAutofit/>
          </a:bodyPr>
          <a:lstStyle/>
          <a:p>
            <a:pPr indent="0" lvl="0" marL="0" rtl="0">
              <a:lnSpc>
                <a:spcPct val="115000"/>
              </a:lnSpc>
              <a:spcBef>
                <a:spcPts val="0"/>
              </a:spcBef>
              <a:buNone/>
            </a:pPr>
            <a:r>
              <a:rPr b="1" lang="en-US" sz="3000">
                <a:solidFill>
                  <a:srgbClr val="1C4587"/>
                </a:solidFill>
              </a:rPr>
              <a:t>         </a:t>
            </a:r>
            <a:r>
              <a:rPr b="1" lang="en-US">
                <a:solidFill>
                  <a:srgbClr val="1C4587"/>
                </a:solidFill>
              </a:rPr>
              <a:t>End Results</a:t>
            </a:r>
          </a:p>
          <a:p>
            <a:pPr indent="0" lvl="0" marL="0" rtl="0">
              <a:lnSpc>
                <a:spcPct val="115000"/>
              </a:lnSpc>
              <a:spcBef>
                <a:spcPts val="0"/>
              </a:spcBef>
              <a:buNone/>
            </a:pPr>
            <a:r>
              <a:t/>
            </a:r>
            <a:endParaRPr b="1" sz="3000">
              <a:solidFill>
                <a:srgbClr val="1C4587"/>
              </a:solidFill>
            </a:endParaRPr>
          </a:p>
          <a:p>
            <a:pPr indent="0" lvl="0" marL="0" rtl="0">
              <a:lnSpc>
                <a:spcPct val="150000"/>
              </a:lnSpc>
              <a:spcBef>
                <a:spcPts val="600"/>
              </a:spcBef>
              <a:buNone/>
            </a:pPr>
            <a:r>
              <a:rPr lang="en-US" sz="2000">
                <a:solidFill>
                  <a:srgbClr val="D34817"/>
                </a:solidFill>
                <a:latin typeface="Noto Sans Symbols"/>
                <a:ea typeface="Noto Sans Symbols"/>
                <a:cs typeface="Noto Sans Symbols"/>
                <a:sym typeface="Noto Sans Symbols"/>
              </a:rPr>
              <a:t>●    </a:t>
            </a:r>
            <a:r>
              <a:rPr lang="en-US" sz="2000"/>
              <a:t>We brought more 100K installs in a month and met KPI goals  with bookings and signup to expectation</a:t>
            </a:r>
          </a:p>
          <a:p>
            <a:pPr indent="0" lvl="0" marL="0" rtl="0">
              <a:lnSpc>
                <a:spcPct val="150000"/>
              </a:lnSpc>
              <a:spcBef>
                <a:spcPts val="600"/>
              </a:spcBef>
              <a:buNone/>
            </a:pPr>
            <a:r>
              <a:rPr lang="en-US" sz="2000">
                <a:solidFill>
                  <a:srgbClr val="D34817"/>
                </a:solidFill>
                <a:latin typeface="Noto Sans Symbols"/>
                <a:ea typeface="Noto Sans Symbols"/>
                <a:cs typeface="Noto Sans Symbols"/>
                <a:sym typeface="Noto Sans Symbols"/>
              </a:rPr>
              <a:t>●   </a:t>
            </a:r>
            <a:r>
              <a:rPr lang="en-US" sz="2000"/>
              <a:t>We also had fraud % less than 5% due to same</a:t>
            </a:r>
          </a:p>
          <a:p>
            <a:pPr indent="0" lvl="0" marL="0" rtl="0">
              <a:lnSpc>
                <a:spcPct val="150000"/>
              </a:lnSpc>
              <a:spcBef>
                <a:spcPts val="600"/>
              </a:spcBef>
              <a:buNone/>
            </a:pPr>
            <a:r>
              <a:rPr lang="en-US" sz="2000">
                <a:solidFill>
                  <a:srgbClr val="D34817"/>
                </a:solidFill>
                <a:latin typeface="Noto Sans Symbols"/>
                <a:ea typeface="Noto Sans Symbols"/>
                <a:cs typeface="Noto Sans Symbols"/>
                <a:sym typeface="Noto Sans Symbols"/>
              </a:rPr>
              <a:t>●   </a:t>
            </a:r>
            <a:r>
              <a:rPr lang="en-US" sz="2000"/>
              <a:t>We applied both manual and automatic rules to block traffic sources which did not work for us</a:t>
            </a:r>
          </a:p>
          <a:p>
            <a:pPr indent="0" lvl="0" marL="0" rtl="0">
              <a:lnSpc>
                <a:spcPct val="115000"/>
              </a:lnSpc>
              <a:spcBef>
                <a:spcPts val="600"/>
              </a:spcBef>
              <a:buNone/>
            </a:pPr>
            <a:r>
              <a:t/>
            </a:r>
            <a:endParaRPr b="1" sz="2400">
              <a:solidFill>
                <a:srgbClr val="0E3643"/>
              </a:solidFill>
            </a:endParaRPr>
          </a:p>
          <a:p>
            <a:pPr indent="0" lvl="0" marL="0" rtl="0">
              <a:lnSpc>
                <a:spcPct val="150000"/>
              </a:lnSpc>
              <a:spcBef>
                <a:spcPts val="600"/>
              </a:spcBef>
              <a:buNone/>
            </a:pPr>
            <a:r>
              <a:t/>
            </a:r>
            <a:endParaRPr sz="2000">
              <a:solidFill>
                <a:srgbClr val="D34817"/>
              </a:solidFill>
              <a:latin typeface="Noto Sans Symbols"/>
              <a:ea typeface="Noto Sans Symbols"/>
              <a:cs typeface="Noto Sans Symbols"/>
              <a:sym typeface="Noto Sans Symbols"/>
            </a:endParaRPr>
          </a:p>
        </p:txBody>
      </p:sp>
      <p:pic>
        <p:nvPicPr>
          <p:cNvPr id="199" name="Shape 199"/>
          <p:cNvPicPr preferRelativeResize="0"/>
          <p:nvPr/>
        </p:nvPicPr>
        <p:blipFill>
          <a:blip r:embed="rId3">
            <a:alphaModFix/>
          </a:blip>
          <a:stretch>
            <a:fillRect/>
          </a:stretch>
        </p:blipFill>
        <p:spPr>
          <a:xfrm>
            <a:off x="304875" y="303475"/>
            <a:ext cx="1085850" cy="1085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457200" y="141487"/>
            <a:ext cx="7772400" cy="1143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chemeClr val="dk2"/>
              </a:buClr>
              <a:buSzPct val="25000"/>
              <a:buFont typeface="Source Sans Pro"/>
              <a:buNone/>
            </a:pPr>
            <a:r>
              <a:rPr lang="en-US"/>
              <a:t>Case Study2</a:t>
            </a:r>
          </a:p>
        </p:txBody>
      </p:sp>
      <p:sp>
        <p:nvSpPr>
          <p:cNvPr id="205" name="Shape 205"/>
          <p:cNvSpPr txBox="1"/>
          <p:nvPr>
            <p:ph idx="1" type="body"/>
          </p:nvPr>
        </p:nvSpPr>
        <p:spPr>
          <a:xfrm>
            <a:off x="457200" y="1524000"/>
            <a:ext cx="8305800" cy="4884600"/>
          </a:xfrm>
          <a:prstGeom prst="rect">
            <a:avLst/>
          </a:prstGeom>
          <a:noFill/>
          <a:ln>
            <a:noFill/>
          </a:ln>
        </p:spPr>
        <p:txBody>
          <a:bodyPr anchorCtr="0" anchor="t" bIns="45700" lIns="91425" rIns="91425" tIns="45700">
            <a:noAutofit/>
          </a:bodyPr>
          <a:lstStyle/>
          <a:p>
            <a:pPr indent="0" lvl="0" marL="0" rtl="0">
              <a:lnSpc>
                <a:spcPct val="115000"/>
              </a:lnSpc>
              <a:spcBef>
                <a:spcPts val="0"/>
              </a:spcBef>
              <a:buNone/>
            </a:pPr>
            <a:r>
              <a:rPr b="1" lang="en-US" sz="3000">
                <a:solidFill>
                  <a:srgbClr val="1C4587"/>
                </a:solidFill>
              </a:rPr>
              <a:t>          </a:t>
            </a:r>
            <a:r>
              <a:rPr b="1" lang="en-US"/>
              <a:t> </a:t>
            </a:r>
            <a:r>
              <a:rPr b="1" lang="en-US" sz="3000">
                <a:solidFill>
                  <a:srgbClr val="1C4587"/>
                </a:solidFill>
              </a:rPr>
              <a:t>Myntra</a:t>
            </a:r>
          </a:p>
          <a:p>
            <a:pPr indent="0" lvl="0" marL="0" rtl="0">
              <a:lnSpc>
                <a:spcPct val="115000"/>
              </a:lnSpc>
              <a:spcBef>
                <a:spcPts val="0"/>
              </a:spcBef>
              <a:buNone/>
            </a:pPr>
            <a:r>
              <a:t/>
            </a:r>
            <a:endParaRPr b="1" sz="3000">
              <a:solidFill>
                <a:srgbClr val="1C4587"/>
              </a:solidFill>
            </a:endParaRPr>
          </a:p>
          <a:p>
            <a:pPr indent="0" lvl="0" marL="0" rtl="0">
              <a:lnSpc>
                <a:spcPct val="150000"/>
              </a:lnSpc>
              <a:spcBef>
                <a:spcPts val="600"/>
              </a:spcBef>
              <a:buNone/>
            </a:pPr>
            <a:r>
              <a:rPr lang="en-US" sz="2000">
                <a:solidFill>
                  <a:srgbClr val="D34817"/>
                </a:solidFill>
                <a:latin typeface="Noto Sans Symbols"/>
                <a:ea typeface="Noto Sans Symbols"/>
                <a:cs typeface="Noto Sans Symbols"/>
                <a:sym typeface="Noto Sans Symbols"/>
              </a:rPr>
              <a:t>●    </a:t>
            </a:r>
            <a:r>
              <a:rPr lang="en-US" sz="2000"/>
              <a:t>KPI:day 2 retention-30%</a:t>
            </a:r>
          </a:p>
          <a:p>
            <a:pPr indent="0" lvl="0" marL="0" rtl="0">
              <a:lnSpc>
                <a:spcPct val="150000"/>
              </a:lnSpc>
              <a:spcBef>
                <a:spcPts val="600"/>
              </a:spcBef>
              <a:buNone/>
            </a:pPr>
            <a:r>
              <a:rPr lang="en-US" sz="2000">
                <a:solidFill>
                  <a:srgbClr val="D34817"/>
                </a:solidFill>
                <a:latin typeface="Noto Sans Symbols"/>
                <a:ea typeface="Noto Sans Symbols"/>
                <a:cs typeface="Noto Sans Symbols"/>
                <a:sym typeface="Noto Sans Symbols"/>
              </a:rPr>
              <a:t>●   </a:t>
            </a:r>
            <a:r>
              <a:rPr lang="en-US" sz="2000"/>
              <a:t>In App purchase 15-20% over 30 days</a:t>
            </a:r>
          </a:p>
          <a:p>
            <a:pPr indent="0" lvl="0" marL="0" rtl="0">
              <a:lnSpc>
                <a:spcPct val="150000"/>
              </a:lnSpc>
              <a:spcBef>
                <a:spcPts val="600"/>
              </a:spcBef>
              <a:buNone/>
            </a:pPr>
            <a:r>
              <a:rPr lang="en-US" sz="2000">
                <a:solidFill>
                  <a:srgbClr val="D34817"/>
                </a:solidFill>
                <a:latin typeface="Noto Sans Symbols"/>
                <a:ea typeface="Noto Sans Symbols"/>
                <a:cs typeface="Noto Sans Symbols"/>
                <a:sym typeface="Noto Sans Symbols"/>
              </a:rPr>
              <a:t>●   </a:t>
            </a:r>
            <a:r>
              <a:rPr lang="en-US" sz="2000"/>
              <a:t>No Incent traffic</a:t>
            </a:r>
          </a:p>
          <a:p>
            <a:pPr indent="0" lvl="0" marL="0" rtl="0">
              <a:lnSpc>
                <a:spcPct val="150000"/>
              </a:lnSpc>
              <a:spcBef>
                <a:spcPts val="600"/>
              </a:spcBef>
              <a:buNone/>
            </a:pPr>
            <a:r>
              <a:rPr lang="en-US" sz="2000">
                <a:solidFill>
                  <a:srgbClr val="D34817"/>
                </a:solidFill>
                <a:latin typeface="Noto Sans Symbols"/>
                <a:ea typeface="Noto Sans Symbols"/>
                <a:cs typeface="Noto Sans Symbols"/>
                <a:sym typeface="Noto Sans Symbols"/>
              </a:rPr>
              <a:t>●   </a:t>
            </a:r>
            <a:r>
              <a:rPr lang="en-US" sz="2000"/>
              <a:t>Targeting WIFI only</a:t>
            </a:r>
          </a:p>
          <a:p>
            <a:pPr indent="0" lvl="0" marL="0" rtl="0">
              <a:lnSpc>
                <a:spcPct val="150000"/>
              </a:lnSpc>
              <a:spcBef>
                <a:spcPts val="600"/>
              </a:spcBef>
              <a:buNone/>
            </a:pPr>
            <a:r>
              <a:t/>
            </a:r>
            <a:endParaRPr sz="2000"/>
          </a:p>
          <a:p>
            <a:pPr indent="0" lvl="0" marL="0" rtl="0">
              <a:lnSpc>
                <a:spcPct val="150000"/>
              </a:lnSpc>
              <a:spcBef>
                <a:spcPts val="600"/>
              </a:spcBef>
              <a:buNone/>
            </a:pPr>
            <a:r>
              <a:t/>
            </a:r>
            <a:endParaRPr sz="2000"/>
          </a:p>
          <a:p>
            <a:pPr indent="0" lvl="0" marL="0" rtl="0">
              <a:lnSpc>
                <a:spcPct val="150000"/>
              </a:lnSpc>
              <a:spcBef>
                <a:spcPts val="600"/>
              </a:spcBef>
              <a:buNone/>
            </a:pPr>
            <a:r>
              <a:t/>
            </a:r>
            <a:endParaRPr sz="2000"/>
          </a:p>
        </p:txBody>
      </p:sp>
      <p:pic>
        <p:nvPicPr>
          <p:cNvPr id="206" name="Shape 206"/>
          <p:cNvPicPr preferRelativeResize="0"/>
          <p:nvPr/>
        </p:nvPicPr>
        <p:blipFill>
          <a:blip r:embed="rId3">
            <a:alphaModFix/>
          </a:blip>
          <a:stretch>
            <a:fillRect/>
          </a:stretch>
        </p:blipFill>
        <p:spPr>
          <a:xfrm>
            <a:off x="609600" y="1538825"/>
            <a:ext cx="691350" cy="522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spect">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